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Merriweather Sans"/>
      <p:regular r:id="rId42"/>
      <p:bold r:id="rId43"/>
      <p:italic r:id="rId44"/>
      <p:boldItalic r:id="rId45"/>
    </p:embeddedFont>
    <p:embeddedFont>
      <p:font typeface="Roboto"/>
      <p:regular r:id="rId46"/>
      <p:bold r:id="rId47"/>
      <p:italic r:id="rId48"/>
      <p:boldItalic r:id="rId49"/>
    </p:embeddedFont>
    <p:embeddedFont>
      <p:font typeface="Helvetica Neue"/>
      <p:regular r:id="rId50"/>
      <p:bold r:id="rId51"/>
      <p:italic r:id="rId52"/>
      <p:boldItalic r:id="rId53"/>
    </p:embeddedFont>
    <p:embeddedFont>
      <p:font typeface="Roboto Light"/>
      <p:regular r:id="rId54"/>
      <p:bold r:id="rId55"/>
      <p:italic r:id="rId56"/>
      <p:boldItalic r:id="rId57"/>
    </p:embeddedFont>
    <p:embeddedFont>
      <p:font typeface="Helvetica Neue Light"/>
      <p:regular r:id="rId58"/>
      <p:bold r:id="rId59"/>
      <p:italic r:id="rId60"/>
      <p:boldItalic r:id="rId61"/>
    </p:embeddedFont>
    <p:embeddedFont>
      <p:font typeface="Merriweather Sans Light"/>
      <p:regular r:id="rId62"/>
      <p:bold r:id="rId63"/>
      <p:italic r:id="rId64"/>
      <p:boldItalic r:id="rId65"/>
    </p:embeddedFont>
    <p:embeddedFont>
      <p:font typeface="Questrial"/>
      <p:regular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D607BF-CC11-4AF3-8799-F03D854A9707}">
  <a:tblStyle styleId="{B9D607BF-CC11-4AF3-8799-F03D854A97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erriweatherSans-regular.fntdata"/><Relationship Id="rId41" Type="http://schemas.openxmlformats.org/officeDocument/2006/relationships/slide" Target="slides/slide35.xml"/><Relationship Id="rId44" Type="http://schemas.openxmlformats.org/officeDocument/2006/relationships/font" Target="fonts/MerriweatherSans-italic.fntdata"/><Relationship Id="rId43" Type="http://schemas.openxmlformats.org/officeDocument/2006/relationships/font" Target="fonts/MerriweatherSans-bold.fntdata"/><Relationship Id="rId46" Type="http://schemas.openxmlformats.org/officeDocument/2006/relationships/font" Target="fonts/Roboto-regular.fntdata"/><Relationship Id="rId45" Type="http://schemas.openxmlformats.org/officeDocument/2006/relationships/font" Target="fonts/MerriweatherSans-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erriweatherSansLight-regular.fntdata"/><Relationship Id="rId61" Type="http://schemas.openxmlformats.org/officeDocument/2006/relationships/font" Target="fonts/HelveticaNeueLight-boldItalic.fntdata"/><Relationship Id="rId20" Type="http://schemas.openxmlformats.org/officeDocument/2006/relationships/slide" Target="slides/slide14.xml"/><Relationship Id="rId64" Type="http://schemas.openxmlformats.org/officeDocument/2006/relationships/font" Target="fonts/MerriweatherSansLight-italic.fntdata"/><Relationship Id="rId63" Type="http://schemas.openxmlformats.org/officeDocument/2006/relationships/font" Target="fonts/MerriweatherSansLight-bold.fntdata"/><Relationship Id="rId22" Type="http://schemas.openxmlformats.org/officeDocument/2006/relationships/slide" Target="slides/slide16.xml"/><Relationship Id="rId66" Type="http://schemas.openxmlformats.org/officeDocument/2006/relationships/font" Target="fonts/Questrial-regular.fntdata"/><Relationship Id="rId21" Type="http://schemas.openxmlformats.org/officeDocument/2006/relationships/slide" Target="slides/slide15.xml"/><Relationship Id="rId65" Type="http://schemas.openxmlformats.org/officeDocument/2006/relationships/font" Target="fonts/MerriweatherSansLight-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Light-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5.xml"/><Relationship Id="rId55" Type="http://schemas.openxmlformats.org/officeDocument/2006/relationships/font" Target="fonts/RobotoLight-bold.fntdata"/><Relationship Id="rId10" Type="http://schemas.openxmlformats.org/officeDocument/2006/relationships/slide" Target="slides/slide4.xml"/><Relationship Id="rId54" Type="http://schemas.openxmlformats.org/officeDocument/2006/relationships/font" Target="fonts/RobotoLight-regular.fntdata"/><Relationship Id="rId13" Type="http://schemas.openxmlformats.org/officeDocument/2006/relationships/slide" Target="slides/slide7.xml"/><Relationship Id="rId57" Type="http://schemas.openxmlformats.org/officeDocument/2006/relationships/font" Target="fonts/RobotoLight-boldItalic.fntdata"/><Relationship Id="rId12" Type="http://schemas.openxmlformats.org/officeDocument/2006/relationships/slide" Target="slides/slide6.xml"/><Relationship Id="rId56" Type="http://schemas.openxmlformats.org/officeDocument/2006/relationships/font" Target="fonts/RobotoLight-italic.fntdata"/><Relationship Id="rId15" Type="http://schemas.openxmlformats.org/officeDocument/2006/relationships/slide" Target="slides/slide9.xml"/><Relationship Id="rId59" Type="http://schemas.openxmlformats.org/officeDocument/2006/relationships/font" Target="fonts/HelveticaNeueLight-bold.fntdata"/><Relationship Id="rId14" Type="http://schemas.openxmlformats.org/officeDocument/2006/relationships/slide" Target="slides/slide8.xml"/><Relationship Id="rId58" Type="http://schemas.openxmlformats.org/officeDocument/2006/relationships/font" Target="fonts/HelveticaNeue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422ffe8f8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e422ffe8f8_0_0:notes"/>
          <p:cNvSpPr/>
          <p:nvPr>
            <p:ph idx="2" type="sldImg"/>
          </p:nvPr>
        </p:nvSpPr>
        <p:spPr>
          <a:xfrm>
            <a:off x="381000" y="685800"/>
            <a:ext cx="6096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53957cefd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3" name="Google Shape;223;ge53957cef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8f57c19d0_1_15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8f57c19d0_1_152: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d8f57c19d0_1_152: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535cf0795_0_5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535cf0795_0_55: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e535cf0795_0_55: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535cf0795_0_6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535cf0795_0_65: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e535cf0795_0_65: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535cf0795_0_7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535cf0795_0_74: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e535cf0795_0_74: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535cf0795_0_8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535cf0795_0_83: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e535cf0795_0_83: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67455abc0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80" name="Google Shape;280;ge67455ab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8f57c19d0_1_16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8f57c19d0_1_168: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d8f57c19d0_1_168: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67455abc0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97" name="Google Shape;297;ge67455abc0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67455abc0_0_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04" name="Google Shape;304;ge67455abc0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a58f5382f_0_1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a58f5382f_0_17: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ca58f5382f_0_17: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8f57c19d0_1_17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8f57c19d0_1_176: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d8f57c19d0_1_176: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8f57c19d0_1_18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8f57c19d0_1_184: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d8f57c19d0_1_184: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9cf493ced_0_1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9cf493ced_0_12: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d9cf493ced_0_12: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9cf493ced_0_2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9cf493ced_0_20: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d9cf493ced_0_20: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9cf493ced_0_2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9cf493ced_0_28: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d9cf493ced_0_28: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9cf493ced_0_3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9cf493ced_0_36: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d9cf493ced_0_36: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9cf493ced_0_4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9cf493ced_0_44: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d9cf493ced_0_44: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9cf493ced_0_5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9cf493ced_0_52: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d9cf493ced_0_52: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9cf493ced_0_6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9cf493ced_0_61: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d9cf493ced_0_61: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53957cefd_0_2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00" name="Google Shape;400;ge53957cefd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63b6176ae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63b6176ae_0_0: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d63b6176ae_0_0: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53957cefd_0_1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07" name="Google Shape;407;ge53957cefd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8f57c19d0_1_19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d8f57c19d0_1_192: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d8f57c19d0_1_192: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91d111b0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91d111b08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9f4f0b35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9f4f0b35d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9f4f0b35d_2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41" name="Google Shape;441;gd9f4f0b35d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d56c3ef13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ad56c3ef13_1_0:notes"/>
          <p:cNvSpPr/>
          <p:nvPr>
            <p:ph idx="2" type="sldImg"/>
          </p:nvPr>
        </p:nvSpPr>
        <p:spPr>
          <a:xfrm>
            <a:off x="381000" y="685800"/>
            <a:ext cx="6096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a58f5382f_0_8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a58f5382f_0_83: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ca58f5382f_0_83: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8f57c19d0_1_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1" name="Google Shape;181;gd8f57c19d0_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8f57c19d0_1_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8f57c19d0_1_7:notes"/>
          <p:cNvSpPr txBox="1"/>
          <p:nvPr>
            <p:ph idx="1" type="body"/>
          </p:nvPr>
        </p:nvSpPr>
        <p:spPr>
          <a:xfrm>
            <a:off x="685800" y="4400551"/>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d8f57c19d0_1_7:notes"/>
          <p:cNvSpPr txBox="1"/>
          <p:nvPr>
            <p:ph idx="12" type="sldNum"/>
          </p:nvPr>
        </p:nvSpPr>
        <p:spPr>
          <a:xfrm>
            <a:off x="3885010" y="8684684"/>
            <a:ext cx="2971800" cy="4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63b6176ae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63b6176ae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63b6176ae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63b6176ae_0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53957cefd_0_8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6" name="Google Shape;216;ge53957cefd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subtítulo" showMasterSp="0" type="title">
  <p:cSld name="TITLE">
    <p:spTree>
      <p:nvGrpSpPr>
        <p:cNvPr id="12" name="Shape 12"/>
        <p:cNvGrpSpPr/>
        <p:nvPr/>
      </p:nvGrpSpPr>
      <p:grpSpPr>
        <a:xfrm>
          <a:off x="0" y="0"/>
          <a:ext cx="0" cy="0"/>
          <a:chOff x="0" y="0"/>
          <a:chExt cx="0" cy="0"/>
        </a:xfrm>
      </p:grpSpPr>
      <p:cxnSp>
        <p:nvCxnSpPr>
          <p:cNvPr id="13" name="Google Shape;13;p2"/>
          <p:cNvCxnSpPr/>
          <p:nvPr/>
        </p:nvCxnSpPr>
        <p:spPr>
          <a:xfrm>
            <a:off x="401836" y="2504777"/>
            <a:ext cx="8344800" cy="0"/>
          </a:xfrm>
          <a:prstGeom prst="straightConnector1">
            <a:avLst/>
          </a:prstGeom>
          <a:noFill/>
          <a:ln cap="flat" cmpd="sng" w="12700">
            <a:solidFill>
              <a:srgbClr val="9A9A9A"/>
            </a:solidFill>
            <a:prstDash val="solid"/>
            <a:miter lim="400000"/>
            <a:headEnd len="sm" w="sm" type="none"/>
            <a:tailEnd len="sm" w="sm" type="none"/>
          </a:ln>
        </p:spPr>
      </p:cxnSp>
      <p:sp>
        <p:nvSpPr>
          <p:cNvPr id="14" name="Google Shape;14;p2"/>
          <p:cNvSpPr txBox="1"/>
          <p:nvPr>
            <p:ph type="title"/>
          </p:nvPr>
        </p:nvSpPr>
        <p:spPr>
          <a:xfrm>
            <a:off x="401836" y="696516"/>
            <a:ext cx="8340300" cy="1674300"/>
          </a:xfrm>
          <a:prstGeom prst="rect">
            <a:avLst/>
          </a:prstGeom>
          <a:noFill/>
          <a:ln>
            <a:noFill/>
          </a:ln>
        </p:spPr>
        <p:txBody>
          <a:bodyPr anchorCtr="0" anchor="b" bIns="32750" lIns="32750" spcFirstLastPara="1" rIns="32750" wrap="square" tIns="32750">
            <a:noAutofit/>
          </a:bodyPr>
          <a:lstStyle>
            <a:lvl1pPr lvl="0" algn="l">
              <a:lnSpc>
                <a:spcPct val="100000"/>
              </a:lnSpc>
              <a:spcBef>
                <a:spcPts val="0"/>
              </a:spcBef>
              <a:spcAft>
                <a:spcPts val="0"/>
              </a:spcAft>
              <a:buClr>
                <a:srgbClr val="000000"/>
              </a:buClr>
              <a:buSzPts val="1200"/>
              <a:buNone/>
              <a:defRPr/>
            </a:lvl1pPr>
            <a:lvl2pPr lvl="1" algn="l">
              <a:lnSpc>
                <a:spcPct val="100000"/>
              </a:lnSpc>
              <a:spcBef>
                <a:spcPts val="0"/>
              </a:spcBef>
              <a:spcAft>
                <a:spcPts val="0"/>
              </a:spcAft>
              <a:buClr>
                <a:srgbClr val="000000"/>
              </a:buClr>
              <a:buSzPts val="1200"/>
              <a:buNone/>
              <a:defRPr/>
            </a:lvl2pPr>
            <a:lvl3pPr lvl="2" algn="l">
              <a:lnSpc>
                <a:spcPct val="100000"/>
              </a:lnSpc>
              <a:spcBef>
                <a:spcPts val="0"/>
              </a:spcBef>
              <a:spcAft>
                <a:spcPts val="0"/>
              </a:spcAft>
              <a:buClr>
                <a:srgbClr val="000000"/>
              </a:buClr>
              <a:buSzPts val="1200"/>
              <a:buNone/>
              <a:defRPr/>
            </a:lvl3pPr>
            <a:lvl4pPr lvl="3" algn="l">
              <a:lnSpc>
                <a:spcPct val="100000"/>
              </a:lnSpc>
              <a:spcBef>
                <a:spcPts val="0"/>
              </a:spcBef>
              <a:spcAft>
                <a:spcPts val="0"/>
              </a:spcAft>
              <a:buClr>
                <a:srgbClr val="000000"/>
              </a:buClr>
              <a:buSzPts val="1200"/>
              <a:buNone/>
              <a:defRPr/>
            </a:lvl4pPr>
            <a:lvl5pPr lvl="4" algn="l">
              <a:lnSpc>
                <a:spcPct val="100000"/>
              </a:lnSpc>
              <a:spcBef>
                <a:spcPts val="0"/>
              </a:spcBef>
              <a:spcAft>
                <a:spcPts val="0"/>
              </a:spcAft>
              <a:buClr>
                <a:srgbClr val="000000"/>
              </a:buClr>
              <a:buSzPts val="1200"/>
              <a:buNone/>
              <a:defRPr/>
            </a:lvl5pPr>
            <a:lvl6pPr lvl="5" algn="l">
              <a:lnSpc>
                <a:spcPct val="100000"/>
              </a:lnSpc>
              <a:spcBef>
                <a:spcPts val="0"/>
              </a:spcBef>
              <a:spcAft>
                <a:spcPts val="0"/>
              </a:spcAft>
              <a:buClr>
                <a:srgbClr val="000000"/>
              </a:buClr>
              <a:buSzPts val="1200"/>
              <a:buNone/>
              <a:defRPr/>
            </a:lvl6pPr>
            <a:lvl7pPr lvl="6" algn="l">
              <a:lnSpc>
                <a:spcPct val="100000"/>
              </a:lnSpc>
              <a:spcBef>
                <a:spcPts val="0"/>
              </a:spcBef>
              <a:spcAft>
                <a:spcPts val="0"/>
              </a:spcAft>
              <a:buClr>
                <a:srgbClr val="000000"/>
              </a:buClr>
              <a:buSzPts val="1200"/>
              <a:buNone/>
              <a:defRPr/>
            </a:lvl7pPr>
            <a:lvl8pPr lvl="7" algn="l">
              <a:lnSpc>
                <a:spcPct val="100000"/>
              </a:lnSpc>
              <a:spcBef>
                <a:spcPts val="0"/>
              </a:spcBef>
              <a:spcAft>
                <a:spcPts val="0"/>
              </a:spcAft>
              <a:buClr>
                <a:srgbClr val="000000"/>
              </a:buClr>
              <a:buSzPts val="1200"/>
              <a:buNone/>
              <a:defRPr/>
            </a:lvl8pPr>
            <a:lvl9pPr lvl="8" algn="l">
              <a:lnSpc>
                <a:spcPct val="100000"/>
              </a:lnSpc>
              <a:spcBef>
                <a:spcPts val="0"/>
              </a:spcBef>
              <a:spcAft>
                <a:spcPts val="0"/>
              </a:spcAft>
              <a:buClr>
                <a:srgbClr val="000000"/>
              </a:buClr>
              <a:buSzPts val="1200"/>
              <a:buNone/>
              <a:defRPr/>
            </a:lvl9pPr>
          </a:lstStyle>
          <a:p/>
        </p:txBody>
      </p:sp>
      <p:sp>
        <p:nvSpPr>
          <p:cNvPr id="15" name="Google Shape;15;p2"/>
          <p:cNvSpPr txBox="1"/>
          <p:nvPr>
            <p:ph idx="1" type="body"/>
          </p:nvPr>
        </p:nvSpPr>
        <p:spPr>
          <a:xfrm>
            <a:off x="401836" y="2645420"/>
            <a:ext cx="8340300" cy="535800"/>
          </a:xfrm>
          <a:prstGeom prst="rect">
            <a:avLst/>
          </a:prstGeom>
          <a:noFill/>
          <a:ln>
            <a:noFill/>
          </a:ln>
        </p:spPr>
        <p:txBody>
          <a:bodyPr anchorCtr="0" anchor="t" bIns="32750" lIns="32750" spcFirstLastPara="1" rIns="32750" wrap="square" tIns="32750">
            <a:noAutofit/>
          </a:bodyPr>
          <a:lstStyle>
            <a:lvl1pPr indent="-228600" lvl="0" marL="4572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1pPr>
            <a:lvl2pPr indent="-228600" lvl="1" marL="9144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2pPr>
            <a:lvl3pPr indent="-228600" lvl="2" marL="13716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3pPr>
            <a:lvl4pPr indent="-228600" lvl="3" marL="18288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4pPr>
            <a:lvl5pPr indent="-228600" lvl="4" marL="22860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5pPr>
            <a:lvl6pPr indent="-285750" lvl="5" marL="2743200" algn="l">
              <a:lnSpc>
                <a:spcPct val="100000"/>
              </a:lnSpc>
              <a:spcBef>
                <a:spcPts val="2700"/>
              </a:spcBef>
              <a:spcAft>
                <a:spcPts val="0"/>
              </a:spcAft>
              <a:buClr>
                <a:srgbClr val="747474"/>
              </a:buClr>
              <a:buSzPts val="900"/>
              <a:buChar char="•"/>
              <a:defRPr/>
            </a:lvl6pPr>
            <a:lvl7pPr indent="-285750" lvl="6" marL="3200400" algn="l">
              <a:lnSpc>
                <a:spcPct val="100000"/>
              </a:lnSpc>
              <a:spcBef>
                <a:spcPts val="2700"/>
              </a:spcBef>
              <a:spcAft>
                <a:spcPts val="0"/>
              </a:spcAft>
              <a:buClr>
                <a:srgbClr val="747474"/>
              </a:buClr>
              <a:buSzPts val="900"/>
              <a:buChar char="•"/>
              <a:defRPr/>
            </a:lvl7pPr>
            <a:lvl8pPr indent="-285750" lvl="7" marL="3657600" algn="l">
              <a:lnSpc>
                <a:spcPct val="100000"/>
              </a:lnSpc>
              <a:spcBef>
                <a:spcPts val="2700"/>
              </a:spcBef>
              <a:spcAft>
                <a:spcPts val="0"/>
              </a:spcAft>
              <a:buClr>
                <a:srgbClr val="747474"/>
              </a:buClr>
              <a:buSzPts val="900"/>
              <a:buChar char="•"/>
              <a:defRPr/>
            </a:lvl8pPr>
            <a:lvl9pPr indent="-285750" lvl="8" marL="4114800" algn="l">
              <a:lnSpc>
                <a:spcPct val="100000"/>
              </a:lnSpc>
              <a:spcBef>
                <a:spcPts val="2700"/>
              </a:spcBef>
              <a:spcAft>
                <a:spcPts val="0"/>
              </a:spcAft>
              <a:buClr>
                <a:srgbClr val="747474"/>
              </a:buClr>
              <a:buSzPts val="900"/>
              <a:buChar char="•"/>
              <a:defRPr/>
            </a:lvl9pPr>
          </a:lstStyle>
          <a:p/>
        </p:txBody>
      </p:sp>
      <p:sp>
        <p:nvSpPr>
          <p:cNvPr id="16" name="Google Shape;16;p2"/>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otos" showMasterSp="0">
  <p:cSld name="3 fotos">
    <p:spTree>
      <p:nvGrpSpPr>
        <p:cNvPr id="52" name="Shape 52"/>
        <p:cNvGrpSpPr/>
        <p:nvPr/>
      </p:nvGrpSpPr>
      <p:grpSpPr>
        <a:xfrm>
          <a:off x="0" y="0"/>
          <a:ext cx="0" cy="0"/>
          <a:chOff x="0" y="0"/>
          <a:chExt cx="0" cy="0"/>
        </a:xfrm>
      </p:grpSpPr>
      <p:cxnSp>
        <p:nvCxnSpPr>
          <p:cNvPr id="53" name="Google Shape;53;p11"/>
          <p:cNvCxnSpPr/>
          <p:nvPr/>
        </p:nvCxnSpPr>
        <p:spPr>
          <a:xfrm>
            <a:off x="6366956" y="267891"/>
            <a:ext cx="0" cy="4206000"/>
          </a:xfrm>
          <a:prstGeom prst="straightConnector1">
            <a:avLst/>
          </a:prstGeom>
          <a:noFill/>
          <a:ln cap="flat" cmpd="sng" w="12700">
            <a:solidFill>
              <a:srgbClr val="9A9A9A"/>
            </a:solidFill>
            <a:prstDash val="solid"/>
            <a:miter lim="400000"/>
            <a:headEnd len="sm" w="sm" type="none"/>
            <a:tailEnd len="sm" w="sm" type="none"/>
          </a:ln>
        </p:spPr>
      </p:cxnSp>
      <p:cxnSp>
        <p:nvCxnSpPr>
          <p:cNvPr id="54" name="Google Shape;54;p11"/>
          <p:cNvCxnSpPr/>
          <p:nvPr/>
        </p:nvCxnSpPr>
        <p:spPr>
          <a:xfrm>
            <a:off x="6366864" y="2354089"/>
            <a:ext cx="2424600" cy="0"/>
          </a:xfrm>
          <a:prstGeom prst="straightConnector1">
            <a:avLst/>
          </a:prstGeom>
          <a:noFill/>
          <a:ln cap="flat" cmpd="sng" w="12700">
            <a:solidFill>
              <a:srgbClr val="9A9A9A"/>
            </a:solidFill>
            <a:prstDash val="solid"/>
            <a:miter lim="400000"/>
            <a:headEnd len="sm" w="sm" type="none"/>
            <a:tailEnd len="sm" w="sm" type="none"/>
          </a:ln>
        </p:spPr>
      </p:cxnSp>
      <p:sp>
        <p:nvSpPr>
          <p:cNvPr id="55" name="Google Shape;55;p11"/>
          <p:cNvSpPr/>
          <p:nvPr>
            <p:ph idx="2" type="pic"/>
          </p:nvPr>
        </p:nvSpPr>
        <p:spPr>
          <a:xfrm>
            <a:off x="6482953" y="2437805"/>
            <a:ext cx="2304000" cy="20361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56" name="Google Shape;56;p11"/>
          <p:cNvSpPr/>
          <p:nvPr>
            <p:ph idx="3" type="pic"/>
          </p:nvPr>
        </p:nvSpPr>
        <p:spPr>
          <a:xfrm>
            <a:off x="6482953" y="267891"/>
            <a:ext cx="2304000" cy="20025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57" name="Google Shape;57;p11"/>
          <p:cNvSpPr/>
          <p:nvPr>
            <p:ph idx="4" type="pic"/>
          </p:nvPr>
        </p:nvSpPr>
        <p:spPr>
          <a:xfrm>
            <a:off x="366117" y="267891"/>
            <a:ext cx="5884800" cy="4206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58" name="Google Shape;58;p11"/>
          <p:cNvSpPr txBox="1"/>
          <p:nvPr>
            <p:ph idx="1" type="body"/>
          </p:nvPr>
        </p:nvSpPr>
        <p:spPr>
          <a:xfrm>
            <a:off x="366117" y="4567535"/>
            <a:ext cx="5884800" cy="495600"/>
          </a:xfrm>
          <a:prstGeom prst="rect">
            <a:avLst/>
          </a:prstGeom>
          <a:noFill/>
          <a:ln>
            <a:noFill/>
          </a:ln>
        </p:spPr>
        <p:txBody>
          <a:bodyPr anchorCtr="0" anchor="t" bIns="32750" lIns="32750" spcFirstLastPara="1" rIns="32750" wrap="square" tIns="32750">
            <a:noAutofit/>
          </a:bodyPr>
          <a:lstStyle>
            <a:lvl1pPr indent="-228600" lvl="0" marL="4572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1pPr>
            <a:lvl2pPr indent="-228600" lvl="1" marL="9144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2pPr>
            <a:lvl3pPr indent="-228600" lvl="2" marL="13716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3pPr>
            <a:lvl4pPr indent="-228600" lvl="3" marL="18288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4pPr>
            <a:lvl5pPr indent="-228600" lvl="4" marL="22860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5pPr>
            <a:lvl6pPr indent="-285750" lvl="5" marL="2743200" algn="l">
              <a:lnSpc>
                <a:spcPct val="100000"/>
              </a:lnSpc>
              <a:spcBef>
                <a:spcPts val="2700"/>
              </a:spcBef>
              <a:spcAft>
                <a:spcPts val="0"/>
              </a:spcAft>
              <a:buClr>
                <a:srgbClr val="747474"/>
              </a:buClr>
              <a:buSzPts val="900"/>
              <a:buChar char="•"/>
              <a:defRPr/>
            </a:lvl6pPr>
            <a:lvl7pPr indent="-285750" lvl="6" marL="3200400" algn="l">
              <a:lnSpc>
                <a:spcPct val="100000"/>
              </a:lnSpc>
              <a:spcBef>
                <a:spcPts val="2700"/>
              </a:spcBef>
              <a:spcAft>
                <a:spcPts val="0"/>
              </a:spcAft>
              <a:buClr>
                <a:srgbClr val="747474"/>
              </a:buClr>
              <a:buSzPts val="900"/>
              <a:buChar char="•"/>
              <a:defRPr/>
            </a:lvl7pPr>
            <a:lvl8pPr indent="-285750" lvl="7" marL="3657600" algn="l">
              <a:lnSpc>
                <a:spcPct val="100000"/>
              </a:lnSpc>
              <a:spcBef>
                <a:spcPts val="2700"/>
              </a:spcBef>
              <a:spcAft>
                <a:spcPts val="0"/>
              </a:spcAft>
              <a:buClr>
                <a:srgbClr val="747474"/>
              </a:buClr>
              <a:buSzPts val="900"/>
              <a:buChar char="•"/>
              <a:defRPr/>
            </a:lvl8pPr>
            <a:lvl9pPr indent="-285750" lvl="8" marL="4114800" algn="l">
              <a:lnSpc>
                <a:spcPct val="100000"/>
              </a:lnSpc>
              <a:spcBef>
                <a:spcPts val="2700"/>
              </a:spcBef>
              <a:spcAft>
                <a:spcPts val="0"/>
              </a:spcAft>
              <a:buClr>
                <a:srgbClr val="747474"/>
              </a:buClr>
              <a:buSzPts val="900"/>
              <a:buChar char="•"/>
              <a:defRPr/>
            </a:lvl9pPr>
          </a:lstStyle>
          <a:p/>
        </p:txBody>
      </p:sp>
      <p:sp>
        <p:nvSpPr>
          <p:cNvPr id="59" name="Google Shape;59;p11"/>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showMasterSp="0">
  <p:cSld name="Foto">
    <p:spTree>
      <p:nvGrpSpPr>
        <p:cNvPr id="60" name="Shape 60"/>
        <p:cNvGrpSpPr/>
        <p:nvPr/>
      </p:nvGrpSpPr>
      <p:grpSpPr>
        <a:xfrm>
          <a:off x="0" y="0"/>
          <a:ext cx="0" cy="0"/>
          <a:chOff x="0" y="0"/>
          <a:chExt cx="0" cy="0"/>
        </a:xfrm>
      </p:grpSpPr>
      <p:sp>
        <p:nvSpPr>
          <p:cNvPr id="61" name="Google Shape;61;p12"/>
          <p:cNvSpPr/>
          <p:nvPr>
            <p:ph idx="2" type="pic"/>
          </p:nvPr>
        </p:nvSpPr>
        <p:spPr>
          <a:xfrm>
            <a:off x="0" y="0"/>
            <a:ext cx="9144000" cy="51435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62" name="Google Shape;62;p12"/>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showMasterSp="0">
  <p:cSld name="En blanco">
    <p:spTree>
      <p:nvGrpSpPr>
        <p:cNvPr id="63" name="Shape 63"/>
        <p:cNvGrpSpPr/>
        <p:nvPr/>
      </p:nvGrpSpPr>
      <p:grpSpPr>
        <a:xfrm>
          <a:off x="0" y="0"/>
          <a:ext cx="0" cy="0"/>
          <a:chOff x="0" y="0"/>
          <a:chExt cx="0" cy="0"/>
        </a:xfrm>
      </p:grpSpPr>
      <p:sp>
        <p:nvSpPr>
          <p:cNvPr id="64" name="Google Shape;64;p13"/>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5" name="Shape 65"/>
        <p:cNvGrpSpPr/>
        <p:nvPr/>
      </p:nvGrpSpPr>
      <p:grpSpPr>
        <a:xfrm>
          <a:off x="0" y="0"/>
          <a:ext cx="0" cy="0"/>
          <a:chOff x="0" y="0"/>
          <a:chExt cx="0" cy="0"/>
        </a:xfrm>
      </p:grpSpPr>
      <p:sp>
        <p:nvSpPr>
          <p:cNvPr id="66" name="Google Shape;66;p14"/>
          <p:cNvSpPr txBox="1"/>
          <p:nvPr>
            <p:ph type="title"/>
          </p:nvPr>
        </p:nvSpPr>
        <p:spPr>
          <a:xfrm>
            <a:off x="856060" y="463889"/>
            <a:ext cx="7429500" cy="11091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7" name="Google Shape;67;p14"/>
          <p:cNvSpPr txBox="1"/>
          <p:nvPr>
            <p:ph idx="11" type="ftr"/>
          </p:nvPr>
        </p:nvSpPr>
        <p:spPr>
          <a:xfrm>
            <a:off x="856059" y="4412457"/>
            <a:ext cx="4679400" cy="273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lvl="1"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lvl="2"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lvl="3"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lvl="4"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lvl="5"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lvl="6"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lvl="7"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lvl="8"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68" name="Google Shape;68;p14"/>
          <p:cNvSpPr txBox="1"/>
          <p:nvPr>
            <p:ph idx="10" type="dt"/>
          </p:nvPr>
        </p:nvSpPr>
        <p:spPr>
          <a:xfrm>
            <a:off x="5592691" y="4412458"/>
            <a:ext cx="2057400" cy="27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lvl="1"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lvl="2"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lvl="3"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lvl="4"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lvl="5"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lvl="6"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lvl="7"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lvl="8" marR="0" rtl="0" algn="l">
              <a:lnSpc>
                <a:spcPct val="100000"/>
              </a:lnSpc>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69" name="Google Shape;69;p14"/>
          <p:cNvSpPr txBox="1"/>
          <p:nvPr>
            <p:ph idx="12" type="sldNum"/>
          </p:nvPr>
        </p:nvSpPr>
        <p:spPr>
          <a:xfrm>
            <a:off x="7707241" y="4412456"/>
            <a:ext cx="578400" cy="27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Questrial"/>
                <a:ea typeface="Questrial"/>
                <a:cs typeface="Questrial"/>
                <a:sym typeface="Questrial"/>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Questrial"/>
                <a:ea typeface="Questrial"/>
                <a:cs typeface="Questrial"/>
                <a:sym typeface="Questrial"/>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Questrial"/>
                <a:ea typeface="Questrial"/>
                <a:cs typeface="Questrial"/>
                <a:sym typeface="Questrial"/>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Questrial"/>
                <a:ea typeface="Questrial"/>
                <a:cs typeface="Questrial"/>
                <a:sym typeface="Questrial"/>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Questrial"/>
                <a:ea typeface="Questrial"/>
                <a:cs typeface="Questrial"/>
                <a:sym typeface="Questrial"/>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Questrial"/>
                <a:ea typeface="Questrial"/>
                <a:cs typeface="Questrial"/>
                <a:sym typeface="Questrial"/>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Questrial"/>
                <a:ea typeface="Questrial"/>
                <a:cs typeface="Questrial"/>
                <a:sym typeface="Questrial"/>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Questrial"/>
                <a:ea typeface="Questrial"/>
                <a:cs typeface="Questrial"/>
                <a:sym typeface="Questrial"/>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70" name="Shape 70"/>
        <p:cNvGrpSpPr/>
        <p:nvPr/>
      </p:nvGrpSpPr>
      <p:grpSpPr>
        <a:xfrm>
          <a:off x="0" y="0"/>
          <a:ext cx="0" cy="0"/>
          <a:chOff x="0" y="0"/>
          <a:chExt cx="0" cy="0"/>
        </a:xfrm>
      </p:grpSpPr>
      <p:sp>
        <p:nvSpPr>
          <p:cNvPr id="71" name="Google Shape;71;p1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type="title"/>
          </p:nvPr>
        </p:nvSpPr>
        <p:spPr>
          <a:xfrm>
            <a:off x="311700" y="445025"/>
            <a:ext cx="8520600" cy="613200"/>
          </a:xfrm>
          <a:prstGeom prst="rect">
            <a:avLst/>
          </a:prstGeom>
        </p:spPr>
        <p:txBody>
          <a:bodyPr anchorCtr="0" anchor="b" bIns="32750" lIns="32750" spcFirstLastPara="1" rIns="32750" wrap="square" tIns="3275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73" name="Google Shape;73;p15"/>
          <p:cNvSpPr txBox="1"/>
          <p:nvPr>
            <p:ph idx="1" type="body"/>
          </p:nvPr>
        </p:nvSpPr>
        <p:spPr>
          <a:xfrm>
            <a:off x="311700" y="1171600"/>
            <a:ext cx="8520600" cy="3397200"/>
          </a:xfrm>
          <a:prstGeom prst="rect">
            <a:avLst/>
          </a:prstGeom>
        </p:spPr>
        <p:txBody>
          <a:bodyPr anchorCtr="0" anchor="t" bIns="32750" lIns="32750" spcFirstLastPara="1" rIns="32750" wrap="square" tIns="32750">
            <a:noAutofit/>
          </a:bodyPr>
          <a:lstStyle>
            <a:lvl1pPr indent="-336550" lvl="0" marL="457200" rtl="0">
              <a:spcBef>
                <a:spcPts val="2700"/>
              </a:spcBef>
              <a:spcAft>
                <a:spcPts val="0"/>
              </a:spcAft>
              <a:buSzPts val="1700"/>
              <a:buChar char="•"/>
              <a:defRPr/>
            </a:lvl1pPr>
            <a:lvl2pPr indent="-336550" lvl="1" marL="914400" rtl="0">
              <a:spcBef>
                <a:spcPts val="2700"/>
              </a:spcBef>
              <a:spcAft>
                <a:spcPts val="0"/>
              </a:spcAft>
              <a:buSzPts val="1700"/>
              <a:buChar char="•"/>
              <a:defRPr/>
            </a:lvl2pPr>
            <a:lvl3pPr indent="-336550" lvl="2" marL="1371600" rtl="0">
              <a:spcBef>
                <a:spcPts val="2700"/>
              </a:spcBef>
              <a:spcAft>
                <a:spcPts val="0"/>
              </a:spcAft>
              <a:buSzPts val="1700"/>
              <a:buChar char="•"/>
              <a:defRPr/>
            </a:lvl3pPr>
            <a:lvl4pPr indent="-336550" lvl="3" marL="1828800" rtl="0">
              <a:spcBef>
                <a:spcPts val="2700"/>
              </a:spcBef>
              <a:spcAft>
                <a:spcPts val="0"/>
              </a:spcAft>
              <a:buSzPts val="1700"/>
              <a:buChar char="•"/>
              <a:defRPr/>
            </a:lvl4pPr>
            <a:lvl5pPr indent="-336550" lvl="4" marL="2286000" rtl="0">
              <a:spcBef>
                <a:spcPts val="2700"/>
              </a:spcBef>
              <a:spcAft>
                <a:spcPts val="0"/>
              </a:spcAft>
              <a:buSzPts val="1700"/>
              <a:buChar char="•"/>
              <a:defRPr/>
            </a:lvl5pPr>
            <a:lvl6pPr indent="-336550" lvl="5" marL="2743200" rtl="0">
              <a:spcBef>
                <a:spcPts val="2700"/>
              </a:spcBef>
              <a:spcAft>
                <a:spcPts val="0"/>
              </a:spcAft>
              <a:buSzPts val="1700"/>
              <a:buChar char="•"/>
              <a:defRPr/>
            </a:lvl6pPr>
            <a:lvl7pPr indent="-336550" lvl="6" marL="3200400" rtl="0">
              <a:spcBef>
                <a:spcPts val="2700"/>
              </a:spcBef>
              <a:spcAft>
                <a:spcPts val="0"/>
              </a:spcAft>
              <a:buSzPts val="1700"/>
              <a:buChar char="•"/>
              <a:defRPr/>
            </a:lvl7pPr>
            <a:lvl8pPr indent="-336550" lvl="7" marL="3657600" rtl="0">
              <a:spcBef>
                <a:spcPts val="2700"/>
              </a:spcBef>
              <a:spcAft>
                <a:spcPts val="0"/>
              </a:spcAft>
              <a:buSzPts val="1700"/>
              <a:buChar char="•"/>
              <a:defRPr/>
            </a:lvl8pPr>
            <a:lvl9pPr indent="-336550" lvl="8" marL="4114800" rtl="0">
              <a:spcBef>
                <a:spcPts val="2700"/>
              </a:spcBef>
              <a:spcAft>
                <a:spcPts val="0"/>
              </a:spcAft>
              <a:buSzPts val="1700"/>
              <a:buChar char="•"/>
              <a:defRPr/>
            </a:lvl9pPr>
          </a:lstStyle>
          <a:p/>
        </p:txBody>
      </p:sp>
      <p:sp>
        <p:nvSpPr>
          <p:cNvPr id="74" name="Google Shape;74;p15"/>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subtítulo" showMasterSp="0" type="title">
  <p:cSld name="TITLE">
    <p:bg>
      <p:bgPr>
        <a:solidFill>
          <a:schemeClr val="lt1"/>
        </a:solidFill>
      </p:bgPr>
    </p:bg>
    <p:spTree>
      <p:nvGrpSpPr>
        <p:cNvPr id="82" name="Shape 82"/>
        <p:cNvGrpSpPr/>
        <p:nvPr/>
      </p:nvGrpSpPr>
      <p:grpSpPr>
        <a:xfrm>
          <a:off x="0" y="0"/>
          <a:ext cx="0" cy="0"/>
          <a:chOff x="0" y="0"/>
          <a:chExt cx="0" cy="0"/>
        </a:xfrm>
      </p:grpSpPr>
      <p:cxnSp>
        <p:nvCxnSpPr>
          <p:cNvPr id="83" name="Google Shape;83;p17"/>
          <p:cNvCxnSpPr/>
          <p:nvPr/>
        </p:nvCxnSpPr>
        <p:spPr>
          <a:xfrm>
            <a:off x="401836" y="2504777"/>
            <a:ext cx="8344800" cy="0"/>
          </a:xfrm>
          <a:prstGeom prst="straightConnector1">
            <a:avLst/>
          </a:prstGeom>
          <a:noFill/>
          <a:ln cap="flat" cmpd="sng" w="12700">
            <a:solidFill>
              <a:srgbClr val="9A9A9A"/>
            </a:solidFill>
            <a:prstDash val="solid"/>
            <a:miter lim="400000"/>
            <a:headEnd len="sm" w="sm" type="none"/>
            <a:tailEnd len="sm" w="sm" type="none"/>
          </a:ln>
        </p:spPr>
      </p:cxnSp>
      <p:sp>
        <p:nvSpPr>
          <p:cNvPr id="84" name="Google Shape;84;p17"/>
          <p:cNvSpPr txBox="1"/>
          <p:nvPr>
            <p:ph type="title"/>
          </p:nvPr>
        </p:nvSpPr>
        <p:spPr>
          <a:xfrm>
            <a:off x="401836" y="696516"/>
            <a:ext cx="8340300" cy="1674300"/>
          </a:xfrm>
          <a:prstGeom prst="rect">
            <a:avLst/>
          </a:prstGeom>
          <a:noFill/>
          <a:ln>
            <a:noFill/>
          </a:ln>
        </p:spPr>
        <p:txBody>
          <a:bodyPr anchorCtr="0" anchor="b" bIns="35725" lIns="35725" spcFirstLastPara="1" rIns="35725" wrap="square" tIns="35725">
            <a:noAutofit/>
          </a:bodyPr>
          <a:lstStyle>
            <a:lvl1pPr lvl="0" rtl="0" algn="l">
              <a:lnSpc>
                <a:spcPct val="100000"/>
              </a:lnSpc>
              <a:spcBef>
                <a:spcPts val="0"/>
              </a:spcBef>
              <a:spcAft>
                <a:spcPts val="0"/>
              </a:spcAft>
              <a:buClr>
                <a:srgbClr val="000000"/>
              </a:buClr>
              <a:buSzPts val="1300"/>
              <a:buNone/>
              <a:defRPr/>
            </a:lvl1pPr>
            <a:lvl2pPr lvl="1" rtl="0" algn="l">
              <a:lnSpc>
                <a:spcPct val="100000"/>
              </a:lnSpc>
              <a:spcBef>
                <a:spcPts val="0"/>
              </a:spcBef>
              <a:spcAft>
                <a:spcPts val="0"/>
              </a:spcAft>
              <a:buClr>
                <a:srgbClr val="000000"/>
              </a:buClr>
              <a:buSzPts val="1300"/>
              <a:buNone/>
              <a:defRPr/>
            </a:lvl2pPr>
            <a:lvl3pPr lvl="2" rtl="0" algn="l">
              <a:lnSpc>
                <a:spcPct val="100000"/>
              </a:lnSpc>
              <a:spcBef>
                <a:spcPts val="0"/>
              </a:spcBef>
              <a:spcAft>
                <a:spcPts val="0"/>
              </a:spcAft>
              <a:buClr>
                <a:srgbClr val="000000"/>
              </a:buClr>
              <a:buSzPts val="1300"/>
              <a:buNone/>
              <a:defRPr/>
            </a:lvl3pPr>
            <a:lvl4pPr lvl="3" rtl="0" algn="l">
              <a:lnSpc>
                <a:spcPct val="100000"/>
              </a:lnSpc>
              <a:spcBef>
                <a:spcPts val="0"/>
              </a:spcBef>
              <a:spcAft>
                <a:spcPts val="0"/>
              </a:spcAft>
              <a:buClr>
                <a:srgbClr val="000000"/>
              </a:buClr>
              <a:buSzPts val="1300"/>
              <a:buNone/>
              <a:defRPr/>
            </a:lvl4pPr>
            <a:lvl5pPr lvl="4" rtl="0" algn="l">
              <a:lnSpc>
                <a:spcPct val="100000"/>
              </a:lnSpc>
              <a:spcBef>
                <a:spcPts val="0"/>
              </a:spcBef>
              <a:spcAft>
                <a:spcPts val="0"/>
              </a:spcAft>
              <a:buClr>
                <a:srgbClr val="000000"/>
              </a:buClr>
              <a:buSzPts val="1300"/>
              <a:buNone/>
              <a:defRPr/>
            </a:lvl5pPr>
            <a:lvl6pPr lvl="5" rtl="0" algn="l">
              <a:lnSpc>
                <a:spcPct val="100000"/>
              </a:lnSpc>
              <a:spcBef>
                <a:spcPts val="0"/>
              </a:spcBef>
              <a:spcAft>
                <a:spcPts val="0"/>
              </a:spcAft>
              <a:buClr>
                <a:srgbClr val="000000"/>
              </a:buClr>
              <a:buSzPts val="1300"/>
              <a:buNone/>
              <a:defRPr/>
            </a:lvl6pPr>
            <a:lvl7pPr lvl="6" rtl="0" algn="l">
              <a:lnSpc>
                <a:spcPct val="100000"/>
              </a:lnSpc>
              <a:spcBef>
                <a:spcPts val="0"/>
              </a:spcBef>
              <a:spcAft>
                <a:spcPts val="0"/>
              </a:spcAft>
              <a:buClr>
                <a:srgbClr val="000000"/>
              </a:buClr>
              <a:buSzPts val="1300"/>
              <a:buNone/>
              <a:defRPr/>
            </a:lvl7pPr>
            <a:lvl8pPr lvl="7" rtl="0" algn="l">
              <a:lnSpc>
                <a:spcPct val="100000"/>
              </a:lnSpc>
              <a:spcBef>
                <a:spcPts val="0"/>
              </a:spcBef>
              <a:spcAft>
                <a:spcPts val="0"/>
              </a:spcAft>
              <a:buClr>
                <a:srgbClr val="000000"/>
              </a:buClr>
              <a:buSzPts val="1300"/>
              <a:buNone/>
              <a:defRPr/>
            </a:lvl8pPr>
            <a:lvl9pPr lvl="8" rtl="0" algn="l">
              <a:lnSpc>
                <a:spcPct val="100000"/>
              </a:lnSpc>
              <a:spcBef>
                <a:spcPts val="0"/>
              </a:spcBef>
              <a:spcAft>
                <a:spcPts val="0"/>
              </a:spcAft>
              <a:buClr>
                <a:srgbClr val="000000"/>
              </a:buClr>
              <a:buSzPts val="1300"/>
              <a:buNone/>
              <a:defRPr/>
            </a:lvl9pPr>
          </a:lstStyle>
          <a:p/>
        </p:txBody>
      </p:sp>
      <p:sp>
        <p:nvSpPr>
          <p:cNvPr id="85" name="Google Shape;85;p17"/>
          <p:cNvSpPr txBox="1"/>
          <p:nvPr>
            <p:ph idx="1" type="body"/>
          </p:nvPr>
        </p:nvSpPr>
        <p:spPr>
          <a:xfrm>
            <a:off x="401836" y="2645420"/>
            <a:ext cx="8340300" cy="535800"/>
          </a:xfrm>
          <a:prstGeom prst="rect">
            <a:avLst/>
          </a:prstGeom>
          <a:noFill/>
          <a:ln>
            <a:noFill/>
          </a:ln>
        </p:spPr>
        <p:txBody>
          <a:bodyPr anchorCtr="0" anchor="t" bIns="35725" lIns="35725" spcFirstLastPara="1" rIns="35725" wrap="square" tIns="35725">
            <a:noAutofit/>
          </a:bodyPr>
          <a:lstStyle>
            <a:lvl1pPr indent="-228600" lvl="0" marL="4572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2pPr>
            <a:lvl3pPr indent="-228600" lvl="2" marL="13716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3pPr>
            <a:lvl4pPr indent="-228600" lvl="3" marL="18288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4pPr>
            <a:lvl5pPr indent="-228600" lvl="4" marL="22860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5pPr>
            <a:lvl6pPr indent="-285750" lvl="5" marL="2743200" rtl="0" algn="l">
              <a:lnSpc>
                <a:spcPct val="100000"/>
              </a:lnSpc>
              <a:spcBef>
                <a:spcPts val="3000"/>
              </a:spcBef>
              <a:spcAft>
                <a:spcPts val="0"/>
              </a:spcAft>
              <a:buClr>
                <a:srgbClr val="747474"/>
              </a:buClr>
              <a:buSzPts val="900"/>
              <a:buChar char="•"/>
              <a:defRPr/>
            </a:lvl6pPr>
            <a:lvl7pPr indent="-285750" lvl="6" marL="3200400" rtl="0" algn="l">
              <a:lnSpc>
                <a:spcPct val="100000"/>
              </a:lnSpc>
              <a:spcBef>
                <a:spcPts val="3000"/>
              </a:spcBef>
              <a:spcAft>
                <a:spcPts val="0"/>
              </a:spcAft>
              <a:buClr>
                <a:srgbClr val="747474"/>
              </a:buClr>
              <a:buSzPts val="900"/>
              <a:buChar char="•"/>
              <a:defRPr/>
            </a:lvl7pPr>
            <a:lvl8pPr indent="-285750" lvl="7" marL="3657600" rtl="0" algn="l">
              <a:lnSpc>
                <a:spcPct val="100000"/>
              </a:lnSpc>
              <a:spcBef>
                <a:spcPts val="3000"/>
              </a:spcBef>
              <a:spcAft>
                <a:spcPts val="0"/>
              </a:spcAft>
              <a:buClr>
                <a:srgbClr val="747474"/>
              </a:buClr>
              <a:buSzPts val="900"/>
              <a:buChar char="•"/>
              <a:defRPr/>
            </a:lvl8pPr>
            <a:lvl9pPr indent="-285750" lvl="8" marL="4114800" rtl="0" algn="l">
              <a:lnSpc>
                <a:spcPct val="100000"/>
              </a:lnSpc>
              <a:spcBef>
                <a:spcPts val="3000"/>
              </a:spcBef>
              <a:spcAft>
                <a:spcPts val="0"/>
              </a:spcAft>
              <a:buClr>
                <a:srgbClr val="747474"/>
              </a:buClr>
              <a:buSzPts val="900"/>
              <a:buChar char="•"/>
              <a:defRPr/>
            </a:lvl9pPr>
          </a:lstStyle>
          <a:p/>
        </p:txBody>
      </p:sp>
      <p:sp>
        <p:nvSpPr>
          <p:cNvPr id="86" name="Google Shape;86;p17"/>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arriba)" type="tx">
  <p:cSld name="TITLE_AND_BODY">
    <p:spTree>
      <p:nvGrpSpPr>
        <p:cNvPr id="87" name="Shape 87"/>
        <p:cNvGrpSpPr/>
        <p:nvPr/>
      </p:nvGrpSpPr>
      <p:grpSpPr>
        <a:xfrm>
          <a:off x="0" y="0"/>
          <a:ext cx="0" cy="0"/>
          <a:chOff x="0" y="0"/>
          <a:chExt cx="0" cy="0"/>
        </a:xfrm>
      </p:grpSpPr>
      <p:sp>
        <p:nvSpPr>
          <p:cNvPr id="88" name="Google Shape;88;p18"/>
          <p:cNvSpPr txBox="1"/>
          <p:nvPr>
            <p:ph type="title"/>
          </p:nvPr>
        </p:nvSpPr>
        <p:spPr>
          <a:xfrm>
            <a:off x="401836" y="174129"/>
            <a:ext cx="8340300" cy="736800"/>
          </a:xfrm>
          <a:prstGeom prst="rect">
            <a:avLst/>
          </a:prstGeom>
          <a:noFill/>
          <a:ln>
            <a:noFill/>
          </a:ln>
        </p:spPr>
        <p:txBody>
          <a:bodyPr anchorCtr="0" anchor="b" bIns="35725" lIns="35725" spcFirstLastPara="1" rIns="35725" wrap="square" tIns="35725">
            <a:noAutofit/>
          </a:bodyPr>
          <a:lstStyle>
            <a:lvl1pPr lvl="0" rtl="0" algn="l">
              <a:lnSpc>
                <a:spcPct val="100000"/>
              </a:lnSpc>
              <a:spcBef>
                <a:spcPts val="0"/>
              </a:spcBef>
              <a:spcAft>
                <a:spcPts val="0"/>
              </a:spcAft>
              <a:buClr>
                <a:srgbClr val="000000"/>
              </a:buClr>
              <a:buSzPts val="1300"/>
              <a:buNone/>
              <a:defRPr/>
            </a:lvl1pPr>
            <a:lvl2pPr lvl="1" rtl="0" algn="l">
              <a:lnSpc>
                <a:spcPct val="100000"/>
              </a:lnSpc>
              <a:spcBef>
                <a:spcPts val="0"/>
              </a:spcBef>
              <a:spcAft>
                <a:spcPts val="0"/>
              </a:spcAft>
              <a:buClr>
                <a:srgbClr val="000000"/>
              </a:buClr>
              <a:buSzPts val="1300"/>
              <a:buNone/>
              <a:defRPr/>
            </a:lvl2pPr>
            <a:lvl3pPr lvl="2" rtl="0" algn="l">
              <a:lnSpc>
                <a:spcPct val="100000"/>
              </a:lnSpc>
              <a:spcBef>
                <a:spcPts val="0"/>
              </a:spcBef>
              <a:spcAft>
                <a:spcPts val="0"/>
              </a:spcAft>
              <a:buClr>
                <a:srgbClr val="000000"/>
              </a:buClr>
              <a:buSzPts val="1300"/>
              <a:buNone/>
              <a:defRPr/>
            </a:lvl3pPr>
            <a:lvl4pPr lvl="3" rtl="0" algn="l">
              <a:lnSpc>
                <a:spcPct val="100000"/>
              </a:lnSpc>
              <a:spcBef>
                <a:spcPts val="0"/>
              </a:spcBef>
              <a:spcAft>
                <a:spcPts val="0"/>
              </a:spcAft>
              <a:buClr>
                <a:srgbClr val="000000"/>
              </a:buClr>
              <a:buSzPts val="1300"/>
              <a:buNone/>
              <a:defRPr/>
            </a:lvl4pPr>
            <a:lvl5pPr lvl="4" rtl="0" algn="l">
              <a:lnSpc>
                <a:spcPct val="100000"/>
              </a:lnSpc>
              <a:spcBef>
                <a:spcPts val="0"/>
              </a:spcBef>
              <a:spcAft>
                <a:spcPts val="0"/>
              </a:spcAft>
              <a:buClr>
                <a:srgbClr val="000000"/>
              </a:buClr>
              <a:buSzPts val="1300"/>
              <a:buNone/>
              <a:defRPr/>
            </a:lvl5pPr>
            <a:lvl6pPr lvl="5" rtl="0" algn="l">
              <a:lnSpc>
                <a:spcPct val="100000"/>
              </a:lnSpc>
              <a:spcBef>
                <a:spcPts val="0"/>
              </a:spcBef>
              <a:spcAft>
                <a:spcPts val="0"/>
              </a:spcAft>
              <a:buClr>
                <a:srgbClr val="000000"/>
              </a:buClr>
              <a:buSzPts val="1300"/>
              <a:buNone/>
              <a:defRPr/>
            </a:lvl6pPr>
            <a:lvl7pPr lvl="6" rtl="0" algn="l">
              <a:lnSpc>
                <a:spcPct val="100000"/>
              </a:lnSpc>
              <a:spcBef>
                <a:spcPts val="0"/>
              </a:spcBef>
              <a:spcAft>
                <a:spcPts val="0"/>
              </a:spcAft>
              <a:buClr>
                <a:srgbClr val="000000"/>
              </a:buClr>
              <a:buSzPts val="1300"/>
              <a:buNone/>
              <a:defRPr/>
            </a:lvl7pPr>
            <a:lvl8pPr lvl="7" rtl="0" algn="l">
              <a:lnSpc>
                <a:spcPct val="100000"/>
              </a:lnSpc>
              <a:spcBef>
                <a:spcPts val="0"/>
              </a:spcBef>
              <a:spcAft>
                <a:spcPts val="0"/>
              </a:spcAft>
              <a:buClr>
                <a:srgbClr val="000000"/>
              </a:buClr>
              <a:buSzPts val="1300"/>
              <a:buNone/>
              <a:defRPr/>
            </a:lvl8pPr>
            <a:lvl9pPr lvl="8" rtl="0" algn="l">
              <a:lnSpc>
                <a:spcPct val="100000"/>
              </a:lnSpc>
              <a:spcBef>
                <a:spcPts val="0"/>
              </a:spcBef>
              <a:spcAft>
                <a:spcPts val="0"/>
              </a:spcAft>
              <a:buClr>
                <a:srgbClr val="000000"/>
              </a:buClr>
              <a:buSzPts val="1300"/>
              <a:buNone/>
              <a:defRPr/>
            </a:lvl9pPr>
          </a:lstStyle>
          <a:p/>
        </p:txBody>
      </p:sp>
      <p:sp>
        <p:nvSpPr>
          <p:cNvPr id="89" name="Google Shape;89;p18"/>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showMasterSp="0">
  <p:cSld name="Cita">
    <p:bg>
      <p:bgPr>
        <a:solidFill>
          <a:schemeClr val="lt1"/>
        </a:solidFill>
      </p:bgPr>
    </p:bg>
    <p:spTree>
      <p:nvGrpSpPr>
        <p:cNvPr id="90" name="Shape 90"/>
        <p:cNvGrpSpPr/>
        <p:nvPr/>
      </p:nvGrpSpPr>
      <p:grpSpPr>
        <a:xfrm>
          <a:off x="0" y="0"/>
          <a:ext cx="0" cy="0"/>
          <a:chOff x="0" y="0"/>
          <a:chExt cx="0" cy="0"/>
        </a:xfrm>
      </p:grpSpPr>
      <p:sp>
        <p:nvSpPr>
          <p:cNvPr id="91" name="Google Shape;91;p19"/>
          <p:cNvSpPr txBox="1"/>
          <p:nvPr>
            <p:ph idx="1" type="body"/>
          </p:nvPr>
        </p:nvSpPr>
        <p:spPr>
          <a:xfrm>
            <a:off x="892969" y="3355330"/>
            <a:ext cx="7358100" cy="262800"/>
          </a:xfrm>
          <a:prstGeom prst="rect">
            <a:avLst/>
          </a:prstGeom>
          <a:noFill/>
          <a:ln>
            <a:noFill/>
          </a:ln>
        </p:spPr>
        <p:txBody>
          <a:bodyPr anchorCtr="0" anchor="t" bIns="35725" lIns="35725" spcFirstLastPara="1" rIns="35725" wrap="square" tIns="35725">
            <a:noAutofit/>
          </a:bodyPr>
          <a:lstStyle>
            <a:lvl1pPr indent="-228600" lvl="0" marL="457200" rtl="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indent="-285750" lvl="1" marL="914400" rtl="0" algn="l">
              <a:lnSpc>
                <a:spcPct val="100000"/>
              </a:lnSpc>
              <a:spcBef>
                <a:spcPts val="3000"/>
              </a:spcBef>
              <a:spcAft>
                <a:spcPts val="0"/>
              </a:spcAft>
              <a:buClr>
                <a:srgbClr val="747474"/>
              </a:buClr>
              <a:buSzPts val="900"/>
              <a:buChar char="•"/>
              <a:defRPr/>
            </a:lvl2pPr>
            <a:lvl3pPr indent="-285750" lvl="2" marL="1371600" rtl="0" algn="l">
              <a:lnSpc>
                <a:spcPct val="100000"/>
              </a:lnSpc>
              <a:spcBef>
                <a:spcPts val="3000"/>
              </a:spcBef>
              <a:spcAft>
                <a:spcPts val="0"/>
              </a:spcAft>
              <a:buClr>
                <a:srgbClr val="747474"/>
              </a:buClr>
              <a:buSzPts val="900"/>
              <a:buChar char="•"/>
              <a:defRPr/>
            </a:lvl3pPr>
            <a:lvl4pPr indent="-285750" lvl="3" marL="1828800" rtl="0" algn="l">
              <a:lnSpc>
                <a:spcPct val="100000"/>
              </a:lnSpc>
              <a:spcBef>
                <a:spcPts val="3000"/>
              </a:spcBef>
              <a:spcAft>
                <a:spcPts val="0"/>
              </a:spcAft>
              <a:buClr>
                <a:srgbClr val="747474"/>
              </a:buClr>
              <a:buSzPts val="900"/>
              <a:buChar char="•"/>
              <a:defRPr/>
            </a:lvl4pPr>
            <a:lvl5pPr indent="-285750" lvl="4" marL="2286000" rtl="0" algn="l">
              <a:lnSpc>
                <a:spcPct val="100000"/>
              </a:lnSpc>
              <a:spcBef>
                <a:spcPts val="3000"/>
              </a:spcBef>
              <a:spcAft>
                <a:spcPts val="0"/>
              </a:spcAft>
              <a:buClr>
                <a:srgbClr val="747474"/>
              </a:buClr>
              <a:buSzPts val="900"/>
              <a:buChar char="•"/>
              <a:defRPr/>
            </a:lvl5pPr>
            <a:lvl6pPr indent="-285750" lvl="5" marL="2743200" rtl="0" algn="l">
              <a:lnSpc>
                <a:spcPct val="100000"/>
              </a:lnSpc>
              <a:spcBef>
                <a:spcPts val="3000"/>
              </a:spcBef>
              <a:spcAft>
                <a:spcPts val="0"/>
              </a:spcAft>
              <a:buClr>
                <a:srgbClr val="747474"/>
              </a:buClr>
              <a:buSzPts val="900"/>
              <a:buChar char="•"/>
              <a:defRPr/>
            </a:lvl6pPr>
            <a:lvl7pPr indent="-285750" lvl="6" marL="3200400" rtl="0" algn="l">
              <a:lnSpc>
                <a:spcPct val="100000"/>
              </a:lnSpc>
              <a:spcBef>
                <a:spcPts val="3000"/>
              </a:spcBef>
              <a:spcAft>
                <a:spcPts val="0"/>
              </a:spcAft>
              <a:buClr>
                <a:srgbClr val="747474"/>
              </a:buClr>
              <a:buSzPts val="900"/>
              <a:buChar char="•"/>
              <a:defRPr/>
            </a:lvl7pPr>
            <a:lvl8pPr indent="-285750" lvl="7" marL="3657600" rtl="0" algn="l">
              <a:lnSpc>
                <a:spcPct val="100000"/>
              </a:lnSpc>
              <a:spcBef>
                <a:spcPts val="3000"/>
              </a:spcBef>
              <a:spcAft>
                <a:spcPts val="0"/>
              </a:spcAft>
              <a:buClr>
                <a:srgbClr val="747474"/>
              </a:buClr>
              <a:buSzPts val="900"/>
              <a:buChar char="•"/>
              <a:defRPr/>
            </a:lvl8pPr>
            <a:lvl9pPr indent="-285750" lvl="8" marL="4114800" rtl="0" algn="l">
              <a:lnSpc>
                <a:spcPct val="100000"/>
              </a:lnSpc>
              <a:spcBef>
                <a:spcPts val="3000"/>
              </a:spcBef>
              <a:spcAft>
                <a:spcPts val="0"/>
              </a:spcAft>
              <a:buClr>
                <a:srgbClr val="747474"/>
              </a:buClr>
              <a:buSzPts val="900"/>
              <a:buChar char="•"/>
              <a:defRPr/>
            </a:lvl9pPr>
          </a:lstStyle>
          <a:p/>
        </p:txBody>
      </p:sp>
      <p:sp>
        <p:nvSpPr>
          <p:cNvPr id="92" name="Google Shape;92;p19"/>
          <p:cNvSpPr txBox="1"/>
          <p:nvPr>
            <p:ph idx="2" type="body"/>
          </p:nvPr>
        </p:nvSpPr>
        <p:spPr>
          <a:xfrm>
            <a:off x="892969" y="2263676"/>
            <a:ext cx="7358100" cy="375000"/>
          </a:xfrm>
          <a:prstGeom prst="rect">
            <a:avLst/>
          </a:prstGeom>
          <a:noFill/>
          <a:ln>
            <a:noFill/>
          </a:ln>
        </p:spPr>
        <p:txBody>
          <a:bodyPr anchorCtr="0" anchor="ctr" bIns="35725" lIns="35725" spcFirstLastPara="1" rIns="35725" wrap="square" tIns="35725">
            <a:noAutofit/>
          </a:bodyPr>
          <a:lstStyle>
            <a:lvl1pPr indent="-228600" lvl="0" marL="457200" rtl="0" algn="ctr">
              <a:lnSpc>
                <a:spcPct val="100000"/>
              </a:lnSpc>
              <a:spcBef>
                <a:spcPts val="1700"/>
              </a:spcBef>
              <a:spcAft>
                <a:spcPts val="0"/>
              </a:spcAft>
              <a:buClr>
                <a:srgbClr val="747474"/>
              </a:buClr>
              <a:buSzPts val="2800"/>
              <a:buFont typeface="Helvetica Neue Light"/>
              <a:buNone/>
              <a:defRPr sz="2800"/>
            </a:lvl1pPr>
            <a:lvl2pPr indent="-285750" lvl="1" marL="914400" rtl="0" algn="l">
              <a:lnSpc>
                <a:spcPct val="100000"/>
              </a:lnSpc>
              <a:spcBef>
                <a:spcPts val="3000"/>
              </a:spcBef>
              <a:spcAft>
                <a:spcPts val="0"/>
              </a:spcAft>
              <a:buClr>
                <a:srgbClr val="747474"/>
              </a:buClr>
              <a:buSzPts val="900"/>
              <a:buChar char="•"/>
              <a:defRPr/>
            </a:lvl2pPr>
            <a:lvl3pPr indent="-285750" lvl="2" marL="1371600" rtl="0" algn="l">
              <a:lnSpc>
                <a:spcPct val="100000"/>
              </a:lnSpc>
              <a:spcBef>
                <a:spcPts val="3000"/>
              </a:spcBef>
              <a:spcAft>
                <a:spcPts val="0"/>
              </a:spcAft>
              <a:buClr>
                <a:srgbClr val="747474"/>
              </a:buClr>
              <a:buSzPts val="900"/>
              <a:buChar char="•"/>
              <a:defRPr/>
            </a:lvl3pPr>
            <a:lvl4pPr indent="-285750" lvl="3" marL="1828800" rtl="0" algn="l">
              <a:lnSpc>
                <a:spcPct val="100000"/>
              </a:lnSpc>
              <a:spcBef>
                <a:spcPts val="3000"/>
              </a:spcBef>
              <a:spcAft>
                <a:spcPts val="0"/>
              </a:spcAft>
              <a:buClr>
                <a:srgbClr val="747474"/>
              </a:buClr>
              <a:buSzPts val="900"/>
              <a:buChar char="•"/>
              <a:defRPr/>
            </a:lvl4pPr>
            <a:lvl5pPr indent="-285750" lvl="4" marL="2286000" rtl="0" algn="l">
              <a:lnSpc>
                <a:spcPct val="100000"/>
              </a:lnSpc>
              <a:spcBef>
                <a:spcPts val="3000"/>
              </a:spcBef>
              <a:spcAft>
                <a:spcPts val="0"/>
              </a:spcAft>
              <a:buClr>
                <a:srgbClr val="747474"/>
              </a:buClr>
              <a:buSzPts val="900"/>
              <a:buChar char="•"/>
              <a:defRPr/>
            </a:lvl5pPr>
            <a:lvl6pPr indent="-285750" lvl="5" marL="2743200" rtl="0" algn="l">
              <a:lnSpc>
                <a:spcPct val="100000"/>
              </a:lnSpc>
              <a:spcBef>
                <a:spcPts val="3000"/>
              </a:spcBef>
              <a:spcAft>
                <a:spcPts val="0"/>
              </a:spcAft>
              <a:buClr>
                <a:srgbClr val="747474"/>
              </a:buClr>
              <a:buSzPts val="900"/>
              <a:buChar char="•"/>
              <a:defRPr/>
            </a:lvl6pPr>
            <a:lvl7pPr indent="-285750" lvl="6" marL="3200400" rtl="0" algn="l">
              <a:lnSpc>
                <a:spcPct val="100000"/>
              </a:lnSpc>
              <a:spcBef>
                <a:spcPts val="3000"/>
              </a:spcBef>
              <a:spcAft>
                <a:spcPts val="0"/>
              </a:spcAft>
              <a:buClr>
                <a:srgbClr val="747474"/>
              </a:buClr>
              <a:buSzPts val="900"/>
              <a:buChar char="•"/>
              <a:defRPr/>
            </a:lvl7pPr>
            <a:lvl8pPr indent="-285750" lvl="7" marL="3657600" rtl="0" algn="l">
              <a:lnSpc>
                <a:spcPct val="100000"/>
              </a:lnSpc>
              <a:spcBef>
                <a:spcPts val="3000"/>
              </a:spcBef>
              <a:spcAft>
                <a:spcPts val="0"/>
              </a:spcAft>
              <a:buClr>
                <a:srgbClr val="747474"/>
              </a:buClr>
              <a:buSzPts val="900"/>
              <a:buChar char="•"/>
              <a:defRPr/>
            </a:lvl8pPr>
            <a:lvl9pPr indent="-285750" lvl="8" marL="4114800" rtl="0" algn="l">
              <a:lnSpc>
                <a:spcPct val="100000"/>
              </a:lnSpc>
              <a:spcBef>
                <a:spcPts val="3000"/>
              </a:spcBef>
              <a:spcAft>
                <a:spcPts val="0"/>
              </a:spcAft>
              <a:buClr>
                <a:srgbClr val="747474"/>
              </a:buClr>
              <a:buSzPts val="900"/>
              <a:buChar char="•"/>
              <a:defRPr/>
            </a:lvl9pPr>
          </a:lstStyle>
          <a:p/>
        </p:txBody>
      </p:sp>
      <p:sp>
        <p:nvSpPr>
          <p:cNvPr id="93" name="Google Shape;93;p19"/>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horizontal)" showMasterSp="0">
  <p:cSld name="Foto (horizontal)">
    <p:bg>
      <p:bgPr>
        <a:solidFill>
          <a:schemeClr val="lt1"/>
        </a:solidFill>
      </p:bgPr>
    </p:bg>
    <p:spTree>
      <p:nvGrpSpPr>
        <p:cNvPr id="94" name="Shape 94"/>
        <p:cNvGrpSpPr/>
        <p:nvPr/>
      </p:nvGrpSpPr>
      <p:grpSpPr>
        <a:xfrm>
          <a:off x="0" y="0"/>
          <a:ext cx="0" cy="0"/>
          <a:chOff x="0" y="0"/>
          <a:chExt cx="0" cy="0"/>
        </a:xfrm>
      </p:grpSpPr>
      <p:cxnSp>
        <p:nvCxnSpPr>
          <p:cNvPr id="95" name="Google Shape;95;p20"/>
          <p:cNvCxnSpPr/>
          <p:nvPr/>
        </p:nvCxnSpPr>
        <p:spPr>
          <a:xfrm>
            <a:off x="5304234" y="4205882"/>
            <a:ext cx="0" cy="750000"/>
          </a:xfrm>
          <a:prstGeom prst="straightConnector1">
            <a:avLst/>
          </a:prstGeom>
          <a:noFill/>
          <a:ln cap="flat" cmpd="sng" w="12700">
            <a:solidFill>
              <a:srgbClr val="9A9A9A"/>
            </a:solidFill>
            <a:prstDash val="solid"/>
            <a:miter lim="400000"/>
            <a:headEnd len="sm" w="sm" type="none"/>
            <a:tailEnd len="sm" w="sm" type="none"/>
          </a:ln>
        </p:spPr>
      </p:cxnSp>
      <p:sp>
        <p:nvSpPr>
          <p:cNvPr id="96" name="Google Shape;96;p20"/>
          <p:cNvSpPr/>
          <p:nvPr>
            <p:ph idx="2" type="pic"/>
          </p:nvPr>
        </p:nvSpPr>
        <p:spPr>
          <a:xfrm>
            <a:off x="0" y="-13395"/>
            <a:ext cx="9144000" cy="4073700"/>
          </a:xfrm>
          <a:prstGeom prst="rect">
            <a:avLst/>
          </a:prstGeom>
          <a:noFill/>
          <a:ln>
            <a:noFill/>
          </a:ln>
        </p:spPr>
        <p:txBody>
          <a:bodyPr anchorCtr="0" anchor="t" bIns="32125" lIns="64275" spcFirstLastPara="1" rIns="64275" wrap="square" tIns="32125">
            <a:noAutofit/>
          </a:bodyPr>
          <a:lstStyle>
            <a:lvl1pPr lvl="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9pPr>
          </a:lstStyle>
          <a:p/>
        </p:txBody>
      </p:sp>
      <p:sp>
        <p:nvSpPr>
          <p:cNvPr id="97" name="Google Shape;97;p20"/>
          <p:cNvSpPr txBox="1"/>
          <p:nvPr>
            <p:ph type="title"/>
          </p:nvPr>
        </p:nvSpPr>
        <p:spPr>
          <a:xfrm>
            <a:off x="991195" y="4105424"/>
            <a:ext cx="4071900" cy="897600"/>
          </a:xfrm>
          <a:prstGeom prst="rect">
            <a:avLst/>
          </a:prstGeom>
          <a:noFill/>
          <a:ln>
            <a:noFill/>
          </a:ln>
        </p:spPr>
        <p:txBody>
          <a:bodyPr anchorCtr="0" anchor="ctr" bIns="35725" lIns="35725" spcFirstLastPara="1" rIns="35725" wrap="square" tIns="35725">
            <a:noAutofit/>
          </a:bodyPr>
          <a:lstStyle>
            <a:lvl1pPr lvl="0" rtl="0" algn="r">
              <a:lnSpc>
                <a:spcPct val="100000"/>
              </a:lnSpc>
              <a:spcBef>
                <a:spcPts val="0"/>
              </a:spcBef>
              <a:spcAft>
                <a:spcPts val="0"/>
              </a:spcAft>
              <a:buClr>
                <a:srgbClr val="000000"/>
              </a:buClr>
              <a:buSzPts val="1300"/>
              <a:buNone/>
              <a:defRPr/>
            </a:lvl1pPr>
            <a:lvl2pPr lvl="1" rtl="0" algn="l">
              <a:lnSpc>
                <a:spcPct val="100000"/>
              </a:lnSpc>
              <a:spcBef>
                <a:spcPts val="0"/>
              </a:spcBef>
              <a:spcAft>
                <a:spcPts val="0"/>
              </a:spcAft>
              <a:buClr>
                <a:srgbClr val="000000"/>
              </a:buClr>
              <a:buSzPts val="1300"/>
              <a:buNone/>
              <a:defRPr/>
            </a:lvl2pPr>
            <a:lvl3pPr lvl="2" rtl="0" algn="l">
              <a:lnSpc>
                <a:spcPct val="100000"/>
              </a:lnSpc>
              <a:spcBef>
                <a:spcPts val="0"/>
              </a:spcBef>
              <a:spcAft>
                <a:spcPts val="0"/>
              </a:spcAft>
              <a:buClr>
                <a:srgbClr val="000000"/>
              </a:buClr>
              <a:buSzPts val="1300"/>
              <a:buNone/>
              <a:defRPr/>
            </a:lvl3pPr>
            <a:lvl4pPr lvl="3" rtl="0" algn="l">
              <a:lnSpc>
                <a:spcPct val="100000"/>
              </a:lnSpc>
              <a:spcBef>
                <a:spcPts val="0"/>
              </a:spcBef>
              <a:spcAft>
                <a:spcPts val="0"/>
              </a:spcAft>
              <a:buClr>
                <a:srgbClr val="000000"/>
              </a:buClr>
              <a:buSzPts val="1300"/>
              <a:buNone/>
              <a:defRPr/>
            </a:lvl4pPr>
            <a:lvl5pPr lvl="4" rtl="0" algn="l">
              <a:lnSpc>
                <a:spcPct val="100000"/>
              </a:lnSpc>
              <a:spcBef>
                <a:spcPts val="0"/>
              </a:spcBef>
              <a:spcAft>
                <a:spcPts val="0"/>
              </a:spcAft>
              <a:buClr>
                <a:srgbClr val="000000"/>
              </a:buClr>
              <a:buSzPts val="1300"/>
              <a:buNone/>
              <a:defRPr/>
            </a:lvl5pPr>
            <a:lvl6pPr lvl="5" rtl="0" algn="l">
              <a:lnSpc>
                <a:spcPct val="100000"/>
              </a:lnSpc>
              <a:spcBef>
                <a:spcPts val="0"/>
              </a:spcBef>
              <a:spcAft>
                <a:spcPts val="0"/>
              </a:spcAft>
              <a:buClr>
                <a:srgbClr val="000000"/>
              </a:buClr>
              <a:buSzPts val="1300"/>
              <a:buNone/>
              <a:defRPr/>
            </a:lvl6pPr>
            <a:lvl7pPr lvl="6" rtl="0" algn="l">
              <a:lnSpc>
                <a:spcPct val="100000"/>
              </a:lnSpc>
              <a:spcBef>
                <a:spcPts val="0"/>
              </a:spcBef>
              <a:spcAft>
                <a:spcPts val="0"/>
              </a:spcAft>
              <a:buClr>
                <a:srgbClr val="000000"/>
              </a:buClr>
              <a:buSzPts val="1300"/>
              <a:buNone/>
              <a:defRPr/>
            </a:lvl7pPr>
            <a:lvl8pPr lvl="7" rtl="0" algn="l">
              <a:lnSpc>
                <a:spcPct val="100000"/>
              </a:lnSpc>
              <a:spcBef>
                <a:spcPts val="0"/>
              </a:spcBef>
              <a:spcAft>
                <a:spcPts val="0"/>
              </a:spcAft>
              <a:buClr>
                <a:srgbClr val="000000"/>
              </a:buClr>
              <a:buSzPts val="1300"/>
              <a:buNone/>
              <a:defRPr/>
            </a:lvl8pPr>
            <a:lvl9pPr lvl="8" rtl="0" algn="l">
              <a:lnSpc>
                <a:spcPct val="100000"/>
              </a:lnSpc>
              <a:spcBef>
                <a:spcPts val="0"/>
              </a:spcBef>
              <a:spcAft>
                <a:spcPts val="0"/>
              </a:spcAft>
              <a:buClr>
                <a:srgbClr val="000000"/>
              </a:buClr>
              <a:buSzPts val="1300"/>
              <a:buNone/>
              <a:defRPr/>
            </a:lvl9pPr>
          </a:lstStyle>
          <a:p/>
        </p:txBody>
      </p:sp>
      <p:sp>
        <p:nvSpPr>
          <p:cNvPr id="98" name="Google Shape;98;p20"/>
          <p:cNvSpPr txBox="1"/>
          <p:nvPr>
            <p:ph idx="1" type="body"/>
          </p:nvPr>
        </p:nvSpPr>
        <p:spPr>
          <a:xfrm>
            <a:off x="5518547" y="4467076"/>
            <a:ext cx="3482700" cy="267600"/>
          </a:xfrm>
          <a:prstGeom prst="rect">
            <a:avLst/>
          </a:prstGeom>
          <a:noFill/>
          <a:ln>
            <a:noFill/>
          </a:ln>
        </p:spPr>
        <p:txBody>
          <a:bodyPr anchorCtr="0" anchor="t" bIns="35725" lIns="35725" spcFirstLastPara="1" rIns="35725" wrap="square" tIns="35725">
            <a:noAutofit/>
          </a:bodyPr>
          <a:lstStyle>
            <a:lvl1pPr indent="-228600" lvl="0" marL="4572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2pPr>
            <a:lvl3pPr indent="-228600" lvl="2" marL="13716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3pPr>
            <a:lvl4pPr indent="-228600" lvl="3" marL="18288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4pPr>
            <a:lvl5pPr indent="-228600" lvl="4" marL="22860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5pPr>
            <a:lvl6pPr indent="-285750" lvl="5" marL="2743200" rtl="0" algn="l">
              <a:lnSpc>
                <a:spcPct val="100000"/>
              </a:lnSpc>
              <a:spcBef>
                <a:spcPts val="3000"/>
              </a:spcBef>
              <a:spcAft>
                <a:spcPts val="0"/>
              </a:spcAft>
              <a:buClr>
                <a:srgbClr val="747474"/>
              </a:buClr>
              <a:buSzPts val="900"/>
              <a:buChar char="•"/>
              <a:defRPr/>
            </a:lvl6pPr>
            <a:lvl7pPr indent="-285750" lvl="6" marL="3200400" rtl="0" algn="l">
              <a:lnSpc>
                <a:spcPct val="100000"/>
              </a:lnSpc>
              <a:spcBef>
                <a:spcPts val="3000"/>
              </a:spcBef>
              <a:spcAft>
                <a:spcPts val="0"/>
              </a:spcAft>
              <a:buClr>
                <a:srgbClr val="747474"/>
              </a:buClr>
              <a:buSzPts val="900"/>
              <a:buChar char="•"/>
              <a:defRPr/>
            </a:lvl7pPr>
            <a:lvl8pPr indent="-285750" lvl="7" marL="3657600" rtl="0" algn="l">
              <a:lnSpc>
                <a:spcPct val="100000"/>
              </a:lnSpc>
              <a:spcBef>
                <a:spcPts val="3000"/>
              </a:spcBef>
              <a:spcAft>
                <a:spcPts val="0"/>
              </a:spcAft>
              <a:buClr>
                <a:srgbClr val="747474"/>
              </a:buClr>
              <a:buSzPts val="900"/>
              <a:buChar char="•"/>
              <a:defRPr/>
            </a:lvl8pPr>
            <a:lvl9pPr indent="-285750" lvl="8" marL="4114800" rtl="0" algn="l">
              <a:lnSpc>
                <a:spcPct val="100000"/>
              </a:lnSpc>
              <a:spcBef>
                <a:spcPts val="3000"/>
              </a:spcBef>
              <a:spcAft>
                <a:spcPts val="0"/>
              </a:spcAft>
              <a:buClr>
                <a:srgbClr val="747474"/>
              </a:buClr>
              <a:buSzPts val="900"/>
              <a:buChar char="•"/>
              <a:defRPr/>
            </a:lvl9pPr>
          </a:lstStyle>
          <a:p/>
        </p:txBody>
      </p:sp>
      <p:sp>
        <p:nvSpPr>
          <p:cNvPr id="99" name="Google Shape;99;p20"/>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centro)" showMasterSp="0">
  <p:cSld name="Título (centro)">
    <p:bg>
      <p:bgPr>
        <a:solidFill>
          <a:schemeClr val="lt1"/>
        </a:solidFill>
      </p:bgPr>
    </p:bg>
    <p:spTree>
      <p:nvGrpSpPr>
        <p:cNvPr id="100" name="Shape 100"/>
        <p:cNvGrpSpPr/>
        <p:nvPr/>
      </p:nvGrpSpPr>
      <p:grpSpPr>
        <a:xfrm>
          <a:off x="0" y="0"/>
          <a:ext cx="0" cy="0"/>
          <a:chOff x="0" y="0"/>
          <a:chExt cx="0" cy="0"/>
        </a:xfrm>
      </p:grpSpPr>
      <p:sp>
        <p:nvSpPr>
          <p:cNvPr id="101" name="Google Shape;101;p21"/>
          <p:cNvSpPr txBox="1"/>
          <p:nvPr>
            <p:ph type="title"/>
          </p:nvPr>
        </p:nvSpPr>
        <p:spPr>
          <a:xfrm>
            <a:off x="401836" y="1734592"/>
            <a:ext cx="8340300" cy="1674300"/>
          </a:xfrm>
          <a:prstGeom prst="rect">
            <a:avLst/>
          </a:prstGeom>
          <a:noFill/>
          <a:ln>
            <a:noFill/>
          </a:ln>
        </p:spPr>
        <p:txBody>
          <a:bodyPr anchorCtr="0" anchor="ctr" bIns="35725" lIns="35725" spcFirstLastPara="1" rIns="35725" wrap="square" tIns="35725">
            <a:noAutofit/>
          </a:bodyPr>
          <a:lstStyle>
            <a:lvl1pPr lvl="0" rtl="0" algn="l">
              <a:lnSpc>
                <a:spcPct val="100000"/>
              </a:lnSpc>
              <a:spcBef>
                <a:spcPts val="0"/>
              </a:spcBef>
              <a:spcAft>
                <a:spcPts val="0"/>
              </a:spcAft>
              <a:buClr>
                <a:srgbClr val="000000"/>
              </a:buClr>
              <a:buSzPts val="1300"/>
              <a:buNone/>
              <a:defRPr/>
            </a:lvl1pPr>
            <a:lvl2pPr lvl="1" rtl="0" algn="l">
              <a:lnSpc>
                <a:spcPct val="100000"/>
              </a:lnSpc>
              <a:spcBef>
                <a:spcPts val="0"/>
              </a:spcBef>
              <a:spcAft>
                <a:spcPts val="0"/>
              </a:spcAft>
              <a:buClr>
                <a:srgbClr val="000000"/>
              </a:buClr>
              <a:buSzPts val="1300"/>
              <a:buNone/>
              <a:defRPr/>
            </a:lvl2pPr>
            <a:lvl3pPr lvl="2" rtl="0" algn="l">
              <a:lnSpc>
                <a:spcPct val="100000"/>
              </a:lnSpc>
              <a:spcBef>
                <a:spcPts val="0"/>
              </a:spcBef>
              <a:spcAft>
                <a:spcPts val="0"/>
              </a:spcAft>
              <a:buClr>
                <a:srgbClr val="000000"/>
              </a:buClr>
              <a:buSzPts val="1300"/>
              <a:buNone/>
              <a:defRPr/>
            </a:lvl3pPr>
            <a:lvl4pPr lvl="3" rtl="0" algn="l">
              <a:lnSpc>
                <a:spcPct val="100000"/>
              </a:lnSpc>
              <a:spcBef>
                <a:spcPts val="0"/>
              </a:spcBef>
              <a:spcAft>
                <a:spcPts val="0"/>
              </a:spcAft>
              <a:buClr>
                <a:srgbClr val="000000"/>
              </a:buClr>
              <a:buSzPts val="1300"/>
              <a:buNone/>
              <a:defRPr/>
            </a:lvl4pPr>
            <a:lvl5pPr lvl="4" rtl="0" algn="l">
              <a:lnSpc>
                <a:spcPct val="100000"/>
              </a:lnSpc>
              <a:spcBef>
                <a:spcPts val="0"/>
              </a:spcBef>
              <a:spcAft>
                <a:spcPts val="0"/>
              </a:spcAft>
              <a:buClr>
                <a:srgbClr val="000000"/>
              </a:buClr>
              <a:buSzPts val="1300"/>
              <a:buNone/>
              <a:defRPr/>
            </a:lvl5pPr>
            <a:lvl6pPr lvl="5" rtl="0" algn="l">
              <a:lnSpc>
                <a:spcPct val="100000"/>
              </a:lnSpc>
              <a:spcBef>
                <a:spcPts val="0"/>
              </a:spcBef>
              <a:spcAft>
                <a:spcPts val="0"/>
              </a:spcAft>
              <a:buClr>
                <a:srgbClr val="000000"/>
              </a:buClr>
              <a:buSzPts val="1300"/>
              <a:buNone/>
              <a:defRPr/>
            </a:lvl6pPr>
            <a:lvl7pPr lvl="6" rtl="0" algn="l">
              <a:lnSpc>
                <a:spcPct val="100000"/>
              </a:lnSpc>
              <a:spcBef>
                <a:spcPts val="0"/>
              </a:spcBef>
              <a:spcAft>
                <a:spcPts val="0"/>
              </a:spcAft>
              <a:buClr>
                <a:srgbClr val="000000"/>
              </a:buClr>
              <a:buSzPts val="1300"/>
              <a:buNone/>
              <a:defRPr/>
            </a:lvl7pPr>
            <a:lvl8pPr lvl="7" rtl="0" algn="l">
              <a:lnSpc>
                <a:spcPct val="100000"/>
              </a:lnSpc>
              <a:spcBef>
                <a:spcPts val="0"/>
              </a:spcBef>
              <a:spcAft>
                <a:spcPts val="0"/>
              </a:spcAft>
              <a:buClr>
                <a:srgbClr val="000000"/>
              </a:buClr>
              <a:buSzPts val="1300"/>
              <a:buNone/>
              <a:defRPr/>
            </a:lvl8pPr>
            <a:lvl9pPr lvl="8" rtl="0" algn="l">
              <a:lnSpc>
                <a:spcPct val="100000"/>
              </a:lnSpc>
              <a:spcBef>
                <a:spcPts val="0"/>
              </a:spcBef>
              <a:spcAft>
                <a:spcPts val="0"/>
              </a:spcAft>
              <a:buClr>
                <a:srgbClr val="000000"/>
              </a:buClr>
              <a:buSzPts val="1300"/>
              <a:buNone/>
              <a:defRPr/>
            </a:lvl9pPr>
          </a:lstStyle>
          <a:p/>
        </p:txBody>
      </p:sp>
      <p:sp>
        <p:nvSpPr>
          <p:cNvPr id="102" name="Google Shape;102;p21"/>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arriba)"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401836" y="174129"/>
            <a:ext cx="8340300" cy="736800"/>
          </a:xfrm>
          <a:prstGeom prst="rect">
            <a:avLst/>
          </a:prstGeom>
          <a:noFill/>
          <a:ln>
            <a:noFill/>
          </a:ln>
        </p:spPr>
        <p:txBody>
          <a:bodyPr anchorCtr="0" anchor="b" bIns="32750" lIns="32750" spcFirstLastPara="1" rIns="32750" wrap="square" tIns="32750">
            <a:noAutofit/>
          </a:bodyPr>
          <a:lstStyle>
            <a:lvl1pPr lvl="0" algn="l">
              <a:lnSpc>
                <a:spcPct val="100000"/>
              </a:lnSpc>
              <a:spcBef>
                <a:spcPts val="0"/>
              </a:spcBef>
              <a:spcAft>
                <a:spcPts val="0"/>
              </a:spcAft>
              <a:buClr>
                <a:srgbClr val="000000"/>
              </a:buClr>
              <a:buSzPts val="1200"/>
              <a:buNone/>
              <a:defRPr/>
            </a:lvl1pPr>
            <a:lvl2pPr lvl="1" algn="l">
              <a:lnSpc>
                <a:spcPct val="100000"/>
              </a:lnSpc>
              <a:spcBef>
                <a:spcPts val="0"/>
              </a:spcBef>
              <a:spcAft>
                <a:spcPts val="0"/>
              </a:spcAft>
              <a:buClr>
                <a:srgbClr val="000000"/>
              </a:buClr>
              <a:buSzPts val="1200"/>
              <a:buNone/>
              <a:defRPr/>
            </a:lvl2pPr>
            <a:lvl3pPr lvl="2" algn="l">
              <a:lnSpc>
                <a:spcPct val="100000"/>
              </a:lnSpc>
              <a:spcBef>
                <a:spcPts val="0"/>
              </a:spcBef>
              <a:spcAft>
                <a:spcPts val="0"/>
              </a:spcAft>
              <a:buClr>
                <a:srgbClr val="000000"/>
              </a:buClr>
              <a:buSzPts val="1200"/>
              <a:buNone/>
              <a:defRPr/>
            </a:lvl3pPr>
            <a:lvl4pPr lvl="3" algn="l">
              <a:lnSpc>
                <a:spcPct val="100000"/>
              </a:lnSpc>
              <a:spcBef>
                <a:spcPts val="0"/>
              </a:spcBef>
              <a:spcAft>
                <a:spcPts val="0"/>
              </a:spcAft>
              <a:buClr>
                <a:srgbClr val="000000"/>
              </a:buClr>
              <a:buSzPts val="1200"/>
              <a:buNone/>
              <a:defRPr/>
            </a:lvl4pPr>
            <a:lvl5pPr lvl="4" algn="l">
              <a:lnSpc>
                <a:spcPct val="100000"/>
              </a:lnSpc>
              <a:spcBef>
                <a:spcPts val="0"/>
              </a:spcBef>
              <a:spcAft>
                <a:spcPts val="0"/>
              </a:spcAft>
              <a:buClr>
                <a:srgbClr val="000000"/>
              </a:buClr>
              <a:buSzPts val="1200"/>
              <a:buNone/>
              <a:defRPr/>
            </a:lvl5pPr>
            <a:lvl6pPr lvl="5" algn="l">
              <a:lnSpc>
                <a:spcPct val="100000"/>
              </a:lnSpc>
              <a:spcBef>
                <a:spcPts val="0"/>
              </a:spcBef>
              <a:spcAft>
                <a:spcPts val="0"/>
              </a:spcAft>
              <a:buClr>
                <a:srgbClr val="000000"/>
              </a:buClr>
              <a:buSzPts val="1200"/>
              <a:buNone/>
              <a:defRPr/>
            </a:lvl6pPr>
            <a:lvl7pPr lvl="6" algn="l">
              <a:lnSpc>
                <a:spcPct val="100000"/>
              </a:lnSpc>
              <a:spcBef>
                <a:spcPts val="0"/>
              </a:spcBef>
              <a:spcAft>
                <a:spcPts val="0"/>
              </a:spcAft>
              <a:buClr>
                <a:srgbClr val="000000"/>
              </a:buClr>
              <a:buSzPts val="1200"/>
              <a:buNone/>
              <a:defRPr/>
            </a:lvl7pPr>
            <a:lvl8pPr lvl="7" algn="l">
              <a:lnSpc>
                <a:spcPct val="100000"/>
              </a:lnSpc>
              <a:spcBef>
                <a:spcPts val="0"/>
              </a:spcBef>
              <a:spcAft>
                <a:spcPts val="0"/>
              </a:spcAft>
              <a:buClr>
                <a:srgbClr val="000000"/>
              </a:buClr>
              <a:buSzPts val="1200"/>
              <a:buNone/>
              <a:defRPr/>
            </a:lvl8pPr>
            <a:lvl9pPr lvl="8" algn="l">
              <a:lnSpc>
                <a:spcPct val="100000"/>
              </a:lnSpc>
              <a:spcBef>
                <a:spcPts val="0"/>
              </a:spcBef>
              <a:spcAft>
                <a:spcPts val="0"/>
              </a:spcAft>
              <a:buClr>
                <a:srgbClr val="000000"/>
              </a:buClr>
              <a:buSzPts val="1200"/>
              <a:buNone/>
              <a:defRPr/>
            </a:lvl9pPr>
          </a:lstStyle>
          <a:p/>
        </p:txBody>
      </p:sp>
      <p:sp>
        <p:nvSpPr>
          <p:cNvPr id="19" name="Google Shape;19;p3"/>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vertical)" showMasterSp="0">
  <p:cSld name="Foto (vertical)">
    <p:bg>
      <p:bgPr>
        <a:solidFill>
          <a:schemeClr val="lt1"/>
        </a:solidFill>
      </p:bgPr>
    </p:bg>
    <p:spTree>
      <p:nvGrpSpPr>
        <p:cNvPr id="103" name="Shape 103"/>
        <p:cNvGrpSpPr/>
        <p:nvPr/>
      </p:nvGrpSpPr>
      <p:grpSpPr>
        <a:xfrm>
          <a:off x="0" y="0"/>
          <a:ext cx="0" cy="0"/>
          <a:chOff x="0" y="0"/>
          <a:chExt cx="0" cy="0"/>
        </a:xfrm>
      </p:grpSpPr>
      <p:cxnSp>
        <p:nvCxnSpPr>
          <p:cNvPr id="104" name="Google Shape;104;p22"/>
          <p:cNvCxnSpPr/>
          <p:nvPr/>
        </p:nvCxnSpPr>
        <p:spPr>
          <a:xfrm>
            <a:off x="401836" y="2565053"/>
            <a:ext cx="3750900" cy="0"/>
          </a:xfrm>
          <a:prstGeom prst="straightConnector1">
            <a:avLst/>
          </a:prstGeom>
          <a:noFill/>
          <a:ln cap="flat" cmpd="sng" w="12700">
            <a:solidFill>
              <a:srgbClr val="9A9A9A"/>
            </a:solidFill>
            <a:prstDash val="solid"/>
            <a:miter lim="400000"/>
            <a:headEnd len="sm" w="sm" type="none"/>
            <a:tailEnd len="sm" w="sm" type="none"/>
          </a:ln>
        </p:spPr>
      </p:cxnSp>
      <p:sp>
        <p:nvSpPr>
          <p:cNvPr id="105" name="Google Shape;105;p22"/>
          <p:cNvSpPr/>
          <p:nvPr>
            <p:ph idx="2" type="pic"/>
          </p:nvPr>
        </p:nvSpPr>
        <p:spPr>
          <a:xfrm>
            <a:off x="3357563" y="0"/>
            <a:ext cx="10822800" cy="5150400"/>
          </a:xfrm>
          <a:prstGeom prst="rect">
            <a:avLst/>
          </a:prstGeom>
          <a:noFill/>
          <a:ln>
            <a:noFill/>
          </a:ln>
        </p:spPr>
        <p:txBody>
          <a:bodyPr anchorCtr="0" anchor="t" bIns="32125" lIns="64275" spcFirstLastPara="1" rIns="64275" wrap="square" tIns="32125">
            <a:noAutofit/>
          </a:bodyPr>
          <a:lstStyle>
            <a:lvl1pPr lvl="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9pPr>
          </a:lstStyle>
          <a:p/>
        </p:txBody>
      </p:sp>
      <p:sp>
        <p:nvSpPr>
          <p:cNvPr id="106" name="Google Shape;106;p22"/>
          <p:cNvSpPr txBox="1"/>
          <p:nvPr>
            <p:ph type="title"/>
          </p:nvPr>
        </p:nvSpPr>
        <p:spPr>
          <a:xfrm>
            <a:off x="401836" y="756791"/>
            <a:ext cx="3750600" cy="1674300"/>
          </a:xfrm>
          <a:prstGeom prst="rect">
            <a:avLst/>
          </a:prstGeom>
          <a:noFill/>
          <a:ln>
            <a:noFill/>
          </a:ln>
        </p:spPr>
        <p:txBody>
          <a:bodyPr anchorCtr="0" anchor="b" bIns="35725" lIns="35725" spcFirstLastPara="1" rIns="35725" wrap="square" tIns="35725">
            <a:noAutofit/>
          </a:bodyPr>
          <a:lstStyle>
            <a:lvl1pPr lvl="0" rtl="0" algn="l">
              <a:lnSpc>
                <a:spcPct val="100000"/>
              </a:lnSpc>
              <a:spcBef>
                <a:spcPts val="0"/>
              </a:spcBef>
              <a:spcAft>
                <a:spcPts val="0"/>
              </a:spcAft>
              <a:buClr>
                <a:srgbClr val="000000"/>
              </a:buClr>
              <a:buSzPts val="1300"/>
              <a:buNone/>
              <a:defRPr/>
            </a:lvl1pPr>
            <a:lvl2pPr lvl="1" rtl="0" algn="l">
              <a:lnSpc>
                <a:spcPct val="100000"/>
              </a:lnSpc>
              <a:spcBef>
                <a:spcPts val="0"/>
              </a:spcBef>
              <a:spcAft>
                <a:spcPts val="0"/>
              </a:spcAft>
              <a:buClr>
                <a:srgbClr val="000000"/>
              </a:buClr>
              <a:buSzPts val="1300"/>
              <a:buNone/>
              <a:defRPr/>
            </a:lvl2pPr>
            <a:lvl3pPr lvl="2" rtl="0" algn="l">
              <a:lnSpc>
                <a:spcPct val="100000"/>
              </a:lnSpc>
              <a:spcBef>
                <a:spcPts val="0"/>
              </a:spcBef>
              <a:spcAft>
                <a:spcPts val="0"/>
              </a:spcAft>
              <a:buClr>
                <a:srgbClr val="000000"/>
              </a:buClr>
              <a:buSzPts val="1300"/>
              <a:buNone/>
              <a:defRPr/>
            </a:lvl3pPr>
            <a:lvl4pPr lvl="3" rtl="0" algn="l">
              <a:lnSpc>
                <a:spcPct val="100000"/>
              </a:lnSpc>
              <a:spcBef>
                <a:spcPts val="0"/>
              </a:spcBef>
              <a:spcAft>
                <a:spcPts val="0"/>
              </a:spcAft>
              <a:buClr>
                <a:srgbClr val="000000"/>
              </a:buClr>
              <a:buSzPts val="1300"/>
              <a:buNone/>
              <a:defRPr/>
            </a:lvl4pPr>
            <a:lvl5pPr lvl="4" rtl="0" algn="l">
              <a:lnSpc>
                <a:spcPct val="100000"/>
              </a:lnSpc>
              <a:spcBef>
                <a:spcPts val="0"/>
              </a:spcBef>
              <a:spcAft>
                <a:spcPts val="0"/>
              </a:spcAft>
              <a:buClr>
                <a:srgbClr val="000000"/>
              </a:buClr>
              <a:buSzPts val="1300"/>
              <a:buNone/>
              <a:defRPr/>
            </a:lvl5pPr>
            <a:lvl6pPr lvl="5" rtl="0" algn="l">
              <a:lnSpc>
                <a:spcPct val="100000"/>
              </a:lnSpc>
              <a:spcBef>
                <a:spcPts val="0"/>
              </a:spcBef>
              <a:spcAft>
                <a:spcPts val="0"/>
              </a:spcAft>
              <a:buClr>
                <a:srgbClr val="000000"/>
              </a:buClr>
              <a:buSzPts val="1300"/>
              <a:buNone/>
              <a:defRPr/>
            </a:lvl6pPr>
            <a:lvl7pPr lvl="6" rtl="0" algn="l">
              <a:lnSpc>
                <a:spcPct val="100000"/>
              </a:lnSpc>
              <a:spcBef>
                <a:spcPts val="0"/>
              </a:spcBef>
              <a:spcAft>
                <a:spcPts val="0"/>
              </a:spcAft>
              <a:buClr>
                <a:srgbClr val="000000"/>
              </a:buClr>
              <a:buSzPts val="1300"/>
              <a:buNone/>
              <a:defRPr/>
            </a:lvl7pPr>
            <a:lvl8pPr lvl="7" rtl="0" algn="l">
              <a:lnSpc>
                <a:spcPct val="100000"/>
              </a:lnSpc>
              <a:spcBef>
                <a:spcPts val="0"/>
              </a:spcBef>
              <a:spcAft>
                <a:spcPts val="0"/>
              </a:spcAft>
              <a:buClr>
                <a:srgbClr val="000000"/>
              </a:buClr>
              <a:buSzPts val="1300"/>
              <a:buNone/>
              <a:defRPr/>
            </a:lvl8pPr>
            <a:lvl9pPr lvl="8" rtl="0" algn="l">
              <a:lnSpc>
                <a:spcPct val="100000"/>
              </a:lnSpc>
              <a:spcBef>
                <a:spcPts val="0"/>
              </a:spcBef>
              <a:spcAft>
                <a:spcPts val="0"/>
              </a:spcAft>
              <a:buClr>
                <a:srgbClr val="000000"/>
              </a:buClr>
              <a:buSzPts val="1300"/>
              <a:buNone/>
              <a:defRPr/>
            </a:lvl9pPr>
          </a:lstStyle>
          <a:p/>
        </p:txBody>
      </p:sp>
      <p:sp>
        <p:nvSpPr>
          <p:cNvPr id="107" name="Google Shape;107;p22"/>
          <p:cNvSpPr txBox="1"/>
          <p:nvPr>
            <p:ph idx="1" type="body"/>
          </p:nvPr>
        </p:nvSpPr>
        <p:spPr>
          <a:xfrm>
            <a:off x="401836" y="2705695"/>
            <a:ext cx="3750600" cy="1674300"/>
          </a:xfrm>
          <a:prstGeom prst="rect">
            <a:avLst/>
          </a:prstGeom>
          <a:noFill/>
          <a:ln>
            <a:noFill/>
          </a:ln>
        </p:spPr>
        <p:txBody>
          <a:bodyPr anchorCtr="0" anchor="t" bIns="35725" lIns="35725" spcFirstLastPara="1" rIns="35725" wrap="square" tIns="35725">
            <a:noAutofit/>
          </a:bodyPr>
          <a:lstStyle>
            <a:lvl1pPr indent="-228600" lvl="0" marL="4572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2pPr>
            <a:lvl3pPr indent="-228600" lvl="2" marL="13716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3pPr>
            <a:lvl4pPr indent="-228600" lvl="3" marL="18288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4pPr>
            <a:lvl5pPr indent="-228600" lvl="4" marL="22860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5pPr>
            <a:lvl6pPr indent="-285750" lvl="5" marL="2743200" rtl="0" algn="l">
              <a:lnSpc>
                <a:spcPct val="100000"/>
              </a:lnSpc>
              <a:spcBef>
                <a:spcPts val="3000"/>
              </a:spcBef>
              <a:spcAft>
                <a:spcPts val="0"/>
              </a:spcAft>
              <a:buClr>
                <a:srgbClr val="747474"/>
              </a:buClr>
              <a:buSzPts val="900"/>
              <a:buChar char="•"/>
              <a:defRPr/>
            </a:lvl6pPr>
            <a:lvl7pPr indent="-285750" lvl="6" marL="3200400" rtl="0" algn="l">
              <a:lnSpc>
                <a:spcPct val="100000"/>
              </a:lnSpc>
              <a:spcBef>
                <a:spcPts val="3000"/>
              </a:spcBef>
              <a:spcAft>
                <a:spcPts val="0"/>
              </a:spcAft>
              <a:buClr>
                <a:srgbClr val="747474"/>
              </a:buClr>
              <a:buSzPts val="900"/>
              <a:buChar char="•"/>
              <a:defRPr/>
            </a:lvl7pPr>
            <a:lvl8pPr indent="-285750" lvl="7" marL="3657600" rtl="0" algn="l">
              <a:lnSpc>
                <a:spcPct val="100000"/>
              </a:lnSpc>
              <a:spcBef>
                <a:spcPts val="3000"/>
              </a:spcBef>
              <a:spcAft>
                <a:spcPts val="0"/>
              </a:spcAft>
              <a:buClr>
                <a:srgbClr val="747474"/>
              </a:buClr>
              <a:buSzPts val="900"/>
              <a:buChar char="•"/>
              <a:defRPr/>
            </a:lvl8pPr>
            <a:lvl9pPr indent="-285750" lvl="8" marL="4114800" rtl="0" algn="l">
              <a:lnSpc>
                <a:spcPct val="100000"/>
              </a:lnSpc>
              <a:spcBef>
                <a:spcPts val="3000"/>
              </a:spcBef>
              <a:spcAft>
                <a:spcPts val="0"/>
              </a:spcAft>
              <a:buClr>
                <a:srgbClr val="747474"/>
              </a:buClr>
              <a:buSzPts val="900"/>
              <a:buChar char="•"/>
              <a:defRPr/>
            </a:lvl9pPr>
          </a:lstStyle>
          <a:p/>
        </p:txBody>
      </p:sp>
      <p:sp>
        <p:nvSpPr>
          <p:cNvPr id="108" name="Google Shape;108;p22"/>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p:cSld name="Título y viñetas">
    <p:spTree>
      <p:nvGrpSpPr>
        <p:cNvPr id="109" name="Shape 109"/>
        <p:cNvGrpSpPr/>
        <p:nvPr/>
      </p:nvGrpSpPr>
      <p:grpSpPr>
        <a:xfrm>
          <a:off x="0" y="0"/>
          <a:ext cx="0" cy="0"/>
          <a:chOff x="0" y="0"/>
          <a:chExt cx="0" cy="0"/>
        </a:xfrm>
      </p:grpSpPr>
      <p:sp>
        <p:nvSpPr>
          <p:cNvPr id="110" name="Google Shape;110;p23"/>
          <p:cNvSpPr txBox="1"/>
          <p:nvPr>
            <p:ph type="title"/>
          </p:nvPr>
        </p:nvSpPr>
        <p:spPr>
          <a:xfrm>
            <a:off x="401836" y="174129"/>
            <a:ext cx="8340300" cy="736800"/>
          </a:xfrm>
          <a:prstGeom prst="rect">
            <a:avLst/>
          </a:prstGeom>
          <a:noFill/>
          <a:ln>
            <a:noFill/>
          </a:ln>
        </p:spPr>
        <p:txBody>
          <a:bodyPr anchorCtr="0" anchor="b" bIns="35725" lIns="35725" spcFirstLastPara="1" rIns="35725" wrap="square" tIns="35725">
            <a:noAutofit/>
          </a:bodyPr>
          <a:lstStyle>
            <a:lvl1pPr lvl="0" rtl="0" algn="l">
              <a:lnSpc>
                <a:spcPct val="100000"/>
              </a:lnSpc>
              <a:spcBef>
                <a:spcPts val="0"/>
              </a:spcBef>
              <a:spcAft>
                <a:spcPts val="0"/>
              </a:spcAft>
              <a:buClr>
                <a:srgbClr val="000000"/>
              </a:buClr>
              <a:buSzPts val="1300"/>
              <a:buNone/>
              <a:defRPr/>
            </a:lvl1pPr>
            <a:lvl2pPr lvl="1" rtl="0" algn="l">
              <a:lnSpc>
                <a:spcPct val="100000"/>
              </a:lnSpc>
              <a:spcBef>
                <a:spcPts val="0"/>
              </a:spcBef>
              <a:spcAft>
                <a:spcPts val="0"/>
              </a:spcAft>
              <a:buClr>
                <a:srgbClr val="000000"/>
              </a:buClr>
              <a:buSzPts val="1300"/>
              <a:buNone/>
              <a:defRPr/>
            </a:lvl2pPr>
            <a:lvl3pPr lvl="2" rtl="0" algn="l">
              <a:lnSpc>
                <a:spcPct val="100000"/>
              </a:lnSpc>
              <a:spcBef>
                <a:spcPts val="0"/>
              </a:spcBef>
              <a:spcAft>
                <a:spcPts val="0"/>
              </a:spcAft>
              <a:buClr>
                <a:srgbClr val="000000"/>
              </a:buClr>
              <a:buSzPts val="1300"/>
              <a:buNone/>
              <a:defRPr/>
            </a:lvl3pPr>
            <a:lvl4pPr lvl="3" rtl="0" algn="l">
              <a:lnSpc>
                <a:spcPct val="100000"/>
              </a:lnSpc>
              <a:spcBef>
                <a:spcPts val="0"/>
              </a:spcBef>
              <a:spcAft>
                <a:spcPts val="0"/>
              </a:spcAft>
              <a:buClr>
                <a:srgbClr val="000000"/>
              </a:buClr>
              <a:buSzPts val="1300"/>
              <a:buNone/>
              <a:defRPr/>
            </a:lvl4pPr>
            <a:lvl5pPr lvl="4" rtl="0" algn="l">
              <a:lnSpc>
                <a:spcPct val="100000"/>
              </a:lnSpc>
              <a:spcBef>
                <a:spcPts val="0"/>
              </a:spcBef>
              <a:spcAft>
                <a:spcPts val="0"/>
              </a:spcAft>
              <a:buClr>
                <a:srgbClr val="000000"/>
              </a:buClr>
              <a:buSzPts val="1300"/>
              <a:buNone/>
              <a:defRPr/>
            </a:lvl5pPr>
            <a:lvl6pPr lvl="5" rtl="0" algn="l">
              <a:lnSpc>
                <a:spcPct val="100000"/>
              </a:lnSpc>
              <a:spcBef>
                <a:spcPts val="0"/>
              </a:spcBef>
              <a:spcAft>
                <a:spcPts val="0"/>
              </a:spcAft>
              <a:buClr>
                <a:srgbClr val="000000"/>
              </a:buClr>
              <a:buSzPts val="1300"/>
              <a:buNone/>
              <a:defRPr/>
            </a:lvl6pPr>
            <a:lvl7pPr lvl="6" rtl="0" algn="l">
              <a:lnSpc>
                <a:spcPct val="100000"/>
              </a:lnSpc>
              <a:spcBef>
                <a:spcPts val="0"/>
              </a:spcBef>
              <a:spcAft>
                <a:spcPts val="0"/>
              </a:spcAft>
              <a:buClr>
                <a:srgbClr val="000000"/>
              </a:buClr>
              <a:buSzPts val="1300"/>
              <a:buNone/>
              <a:defRPr/>
            </a:lvl7pPr>
            <a:lvl8pPr lvl="7" rtl="0" algn="l">
              <a:lnSpc>
                <a:spcPct val="100000"/>
              </a:lnSpc>
              <a:spcBef>
                <a:spcPts val="0"/>
              </a:spcBef>
              <a:spcAft>
                <a:spcPts val="0"/>
              </a:spcAft>
              <a:buClr>
                <a:srgbClr val="000000"/>
              </a:buClr>
              <a:buSzPts val="1300"/>
              <a:buNone/>
              <a:defRPr/>
            </a:lvl8pPr>
            <a:lvl9pPr lvl="8" rtl="0" algn="l">
              <a:lnSpc>
                <a:spcPct val="100000"/>
              </a:lnSpc>
              <a:spcBef>
                <a:spcPts val="0"/>
              </a:spcBef>
              <a:spcAft>
                <a:spcPts val="0"/>
              </a:spcAft>
              <a:buClr>
                <a:srgbClr val="000000"/>
              </a:buClr>
              <a:buSzPts val="1300"/>
              <a:buNone/>
              <a:defRPr/>
            </a:lvl9pPr>
          </a:lstStyle>
          <a:p/>
        </p:txBody>
      </p:sp>
      <p:sp>
        <p:nvSpPr>
          <p:cNvPr id="111" name="Google Shape;111;p23"/>
          <p:cNvSpPr txBox="1"/>
          <p:nvPr>
            <p:ph idx="1" type="body"/>
          </p:nvPr>
        </p:nvSpPr>
        <p:spPr>
          <a:xfrm>
            <a:off x="401836" y="1172021"/>
            <a:ext cx="8340300" cy="3516000"/>
          </a:xfrm>
          <a:prstGeom prst="rect">
            <a:avLst/>
          </a:prstGeom>
          <a:noFill/>
          <a:ln>
            <a:noFill/>
          </a:ln>
        </p:spPr>
        <p:txBody>
          <a:bodyPr anchorCtr="0" anchor="t" bIns="35725" lIns="35725" spcFirstLastPara="1" rIns="35725" wrap="square" tIns="35725">
            <a:noAutofit/>
          </a:bodyPr>
          <a:lstStyle>
            <a:lvl1pPr indent="-285750" lvl="0" marL="457200" rtl="0" algn="l">
              <a:lnSpc>
                <a:spcPct val="100000"/>
              </a:lnSpc>
              <a:spcBef>
                <a:spcPts val="3000"/>
              </a:spcBef>
              <a:spcAft>
                <a:spcPts val="0"/>
              </a:spcAft>
              <a:buClr>
                <a:srgbClr val="747474"/>
              </a:buClr>
              <a:buSzPts val="900"/>
              <a:buChar char="•"/>
              <a:defRPr/>
            </a:lvl1pPr>
            <a:lvl2pPr indent="-285750" lvl="1" marL="914400" rtl="0" algn="l">
              <a:lnSpc>
                <a:spcPct val="100000"/>
              </a:lnSpc>
              <a:spcBef>
                <a:spcPts val="3000"/>
              </a:spcBef>
              <a:spcAft>
                <a:spcPts val="0"/>
              </a:spcAft>
              <a:buClr>
                <a:srgbClr val="747474"/>
              </a:buClr>
              <a:buSzPts val="900"/>
              <a:buChar char="•"/>
              <a:defRPr/>
            </a:lvl2pPr>
            <a:lvl3pPr indent="-285750" lvl="2" marL="1371600" rtl="0" algn="l">
              <a:lnSpc>
                <a:spcPct val="100000"/>
              </a:lnSpc>
              <a:spcBef>
                <a:spcPts val="3000"/>
              </a:spcBef>
              <a:spcAft>
                <a:spcPts val="0"/>
              </a:spcAft>
              <a:buClr>
                <a:srgbClr val="747474"/>
              </a:buClr>
              <a:buSzPts val="900"/>
              <a:buChar char="•"/>
              <a:defRPr/>
            </a:lvl3pPr>
            <a:lvl4pPr indent="-285750" lvl="3" marL="1828800" rtl="0" algn="l">
              <a:lnSpc>
                <a:spcPct val="100000"/>
              </a:lnSpc>
              <a:spcBef>
                <a:spcPts val="3000"/>
              </a:spcBef>
              <a:spcAft>
                <a:spcPts val="0"/>
              </a:spcAft>
              <a:buClr>
                <a:srgbClr val="747474"/>
              </a:buClr>
              <a:buSzPts val="900"/>
              <a:buChar char="•"/>
              <a:defRPr/>
            </a:lvl4pPr>
            <a:lvl5pPr indent="-285750" lvl="4" marL="2286000" rtl="0" algn="l">
              <a:lnSpc>
                <a:spcPct val="100000"/>
              </a:lnSpc>
              <a:spcBef>
                <a:spcPts val="3000"/>
              </a:spcBef>
              <a:spcAft>
                <a:spcPts val="0"/>
              </a:spcAft>
              <a:buClr>
                <a:srgbClr val="747474"/>
              </a:buClr>
              <a:buSzPts val="900"/>
              <a:buChar char="•"/>
              <a:defRPr/>
            </a:lvl5pPr>
            <a:lvl6pPr indent="-285750" lvl="5" marL="2743200" rtl="0" algn="l">
              <a:lnSpc>
                <a:spcPct val="100000"/>
              </a:lnSpc>
              <a:spcBef>
                <a:spcPts val="3000"/>
              </a:spcBef>
              <a:spcAft>
                <a:spcPts val="0"/>
              </a:spcAft>
              <a:buClr>
                <a:srgbClr val="747474"/>
              </a:buClr>
              <a:buSzPts val="900"/>
              <a:buChar char="•"/>
              <a:defRPr/>
            </a:lvl6pPr>
            <a:lvl7pPr indent="-285750" lvl="6" marL="3200400" rtl="0" algn="l">
              <a:lnSpc>
                <a:spcPct val="100000"/>
              </a:lnSpc>
              <a:spcBef>
                <a:spcPts val="3000"/>
              </a:spcBef>
              <a:spcAft>
                <a:spcPts val="0"/>
              </a:spcAft>
              <a:buClr>
                <a:srgbClr val="747474"/>
              </a:buClr>
              <a:buSzPts val="900"/>
              <a:buChar char="•"/>
              <a:defRPr/>
            </a:lvl7pPr>
            <a:lvl8pPr indent="-285750" lvl="7" marL="3657600" rtl="0" algn="l">
              <a:lnSpc>
                <a:spcPct val="100000"/>
              </a:lnSpc>
              <a:spcBef>
                <a:spcPts val="3000"/>
              </a:spcBef>
              <a:spcAft>
                <a:spcPts val="0"/>
              </a:spcAft>
              <a:buClr>
                <a:srgbClr val="747474"/>
              </a:buClr>
              <a:buSzPts val="900"/>
              <a:buChar char="•"/>
              <a:defRPr/>
            </a:lvl8pPr>
            <a:lvl9pPr indent="-285750" lvl="8" marL="4114800" rtl="0" algn="l">
              <a:lnSpc>
                <a:spcPct val="100000"/>
              </a:lnSpc>
              <a:spcBef>
                <a:spcPts val="3000"/>
              </a:spcBef>
              <a:spcAft>
                <a:spcPts val="0"/>
              </a:spcAft>
              <a:buClr>
                <a:srgbClr val="747474"/>
              </a:buClr>
              <a:buSzPts val="900"/>
              <a:buChar char="•"/>
              <a:defRPr/>
            </a:lvl9pPr>
          </a:lstStyle>
          <a:p/>
        </p:txBody>
      </p:sp>
      <p:sp>
        <p:nvSpPr>
          <p:cNvPr id="112" name="Google Shape;112;p23"/>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iñetas y foto" showMasterSp="0">
  <p:cSld name="Título, viñetas y foto">
    <p:bg>
      <p:bgPr>
        <a:solidFill>
          <a:schemeClr val="lt1"/>
        </a:solidFill>
      </p:bgPr>
    </p:bg>
    <p:spTree>
      <p:nvGrpSpPr>
        <p:cNvPr id="113" name="Shape 113"/>
        <p:cNvGrpSpPr/>
        <p:nvPr/>
      </p:nvGrpSpPr>
      <p:grpSpPr>
        <a:xfrm>
          <a:off x="0" y="0"/>
          <a:ext cx="0" cy="0"/>
          <a:chOff x="0" y="0"/>
          <a:chExt cx="0" cy="0"/>
        </a:xfrm>
      </p:grpSpPr>
      <p:cxnSp>
        <p:nvCxnSpPr>
          <p:cNvPr id="114" name="Google Shape;114;p24"/>
          <p:cNvCxnSpPr/>
          <p:nvPr/>
        </p:nvCxnSpPr>
        <p:spPr>
          <a:xfrm>
            <a:off x="401836" y="1038076"/>
            <a:ext cx="3567300" cy="0"/>
          </a:xfrm>
          <a:prstGeom prst="straightConnector1">
            <a:avLst/>
          </a:prstGeom>
          <a:noFill/>
          <a:ln cap="flat" cmpd="sng" w="12700">
            <a:solidFill>
              <a:srgbClr val="9A9A9A"/>
            </a:solidFill>
            <a:prstDash val="solid"/>
            <a:miter lim="400000"/>
            <a:headEnd len="sm" w="sm" type="none"/>
            <a:tailEnd len="sm" w="sm" type="none"/>
          </a:ln>
        </p:spPr>
      </p:cxnSp>
      <p:sp>
        <p:nvSpPr>
          <p:cNvPr id="115" name="Google Shape;115;p24"/>
          <p:cNvSpPr/>
          <p:nvPr>
            <p:ph idx="2" type="pic"/>
          </p:nvPr>
        </p:nvSpPr>
        <p:spPr>
          <a:xfrm>
            <a:off x="4554141" y="-80367"/>
            <a:ext cx="4679100" cy="5223900"/>
          </a:xfrm>
          <a:prstGeom prst="rect">
            <a:avLst/>
          </a:prstGeom>
          <a:noFill/>
          <a:ln>
            <a:noFill/>
          </a:ln>
        </p:spPr>
        <p:txBody>
          <a:bodyPr anchorCtr="0" anchor="t" bIns="32125" lIns="64275" spcFirstLastPara="1" rIns="64275" wrap="square" tIns="32125">
            <a:noAutofit/>
          </a:bodyPr>
          <a:lstStyle>
            <a:lvl1pPr lvl="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9pPr>
          </a:lstStyle>
          <a:p/>
        </p:txBody>
      </p:sp>
      <p:sp>
        <p:nvSpPr>
          <p:cNvPr id="116" name="Google Shape;116;p24"/>
          <p:cNvSpPr txBox="1"/>
          <p:nvPr>
            <p:ph type="title"/>
          </p:nvPr>
        </p:nvSpPr>
        <p:spPr>
          <a:xfrm>
            <a:off x="401836" y="174129"/>
            <a:ext cx="3571800" cy="736800"/>
          </a:xfrm>
          <a:prstGeom prst="rect">
            <a:avLst/>
          </a:prstGeom>
          <a:noFill/>
          <a:ln>
            <a:noFill/>
          </a:ln>
        </p:spPr>
        <p:txBody>
          <a:bodyPr anchorCtr="0" anchor="b" bIns="35725" lIns="35725" spcFirstLastPara="1" rIns="35725" wrap="square" tIns="35725">
            <a:noAutofit/>
          </a:bodyPr>
          <a:lstStyle>
            <a:lvl1pPr lvl="0" rtl="0" algn="l">
              <a:lnSpc>
                <a:spcPct val="100000"/>
              </a:lnSpc>
              <a:spcBef>
                <a:spcPts val="0"/>
              </a:spcBef>
              <a:spcAft>
                <a:spcPts val="0"/>
              </a:spcAft>
              <a:buClr>
                <a:srgbClr val="000000"/>
              </a:buClr>
              <a:buSzPts val="1300"/>
              <a:buNone/>
              <a:defRPr/>
            </a:lvl1pPr>
            <a:lvl2pPr lvl="1" rtl="0" algn="l">
              <a:lnSpc>
                <a:spcPct val="100000"/>
              </a:lnSpc>
              <a:spcBef>
                <a:spcPts val="0"/>
              </a:spcBef>
              <a:spcAft>
                <a:spcPts val="0"/>
              </a:spcAft>
              <a:buClr>
                <a:srgbClr val="000000"/>
              </a:buClr>
              <a:buSzPts val="1300"/>
              <a:buNone/>
              <a:defRPr/>
            </a:lvl2pPr>
            <a:lvl3pPr lvl="2" rtl="0" algn="l">
              <a:lnSpc>
                <a:spcPct val="100000"/>
              </a:lnSpc>
              <a:spcBef>
                <a:spcPts val="0"/>
              </a:spcBef>
              <a:spcAft>
                <a:spcPts val="0"/>
              </a:spcAft>
              <a:buClr>
                <a:srgbClr val="000000"/>
              </a:buClr>
              <a:buSzPts val="1300"/>
              <a:buNone/>
              <a:defRPr/>
            </a:lvl3pPr>
            <a:lvl4pPr lvl="3" rtl="0" algn="l">
              <a:lnSpc>
                <a:spcPct val="100000"/>
              </a:lnSpc>
              <a:spcBef>
                <a:spcPts val="0"/>
              </a:spcBef>
              <a:spcAft>
                <a:spcPts val="0"/>
              </a:spcAft>
              <a:buClr>
                <a:srgbClr val="000000"/>
              </a:buClr>
              <a:buSzPts val="1300"/>
              <a:buNone/>
              <a:defRPr/>
            </a:lvl4pPr>
            <a:lvl5pPr lvl="4" rtl="0" algn="l">
              <a:lnSpc>
                <a:spcPct val="100000"/>
              </a:lnSpc>
              <a:spcBef>
                <a:spcPts val="0"/>
              </a:spcBef>
              <a:spcAft>
                <a:spcPts val="0"/>
              </a:spcAft>
              <a:buClr>
                <a:srgbClr val="000000"/>
              </a:buClr>
              <a:buSzPts val="1300"/>
              <a:buNone/>
              <a:defRPr/>
            </a:lvl5pPr>
            <a:lvl6pPr lvl="5" rtl="0" algn="l">
              <a:lnSpc>
                <a:spcPct val="100000"/>
              </a:lnSpc>
              <a:spcBef>
                <a:spcPts val="0"/>
              </a:spcBef>
              <a:spcAft>
                <a:spcPts val="0"/>
              </a:spcAft>
              <a:buClr>
                <a:srgbClr val="000000"/>
              </a:buClr>
              <a:buSzPts val="1300"/>
              <a:buNone/>
              <a:defRPr/>
            </a:lvl6pPr>
            <a:lvl7pPr lvl="6" rtl="0" algn="l">
              <a:lnSpc>
                <a:spcPct val="100000"/>
              </a:lnSpc>
              <a:spcBef>
                <a:spcPts val="0"/>
              </a:spcBef>
              <a:spcAft>
                <a:spcPts val="0"/>
              </a:spcAft>
              <a:buClr>
                <a:srgbClr val="000000"/>
              </a:buClr>
              <a:buSzPts val="1300"/>
              <a:buNone/>
              <a:defRPr/>
            </a:lvl7pPr>
            <a:lvl8pPr lvl="7" rtl="0" algn="l">
              <a:lnSpc>
                <a:spcPct val="100000"/>
              </a:lnSpc>
              <a:spcBef>
                <a:spcPts val="0"/>
              </a:spcBef>
              <a:spcAft>
                <a:spcPts val="0"/>
              </a:spcAft>
              <a:buClr>
                <a:srgbClr val="000000"/>
              </a:buClr>
              <a:buSzPts val="1300"/>
              <a:buNone/>
              <a:defRPr/>
            </a:lvl8pPr>
            <a:lvl9pPr lvl="8" rtl="0" algn="l">
              <a:lnSpc>
                <a:spcPct val="100000"/>
              </a:lnSpc>
              <a:spcBef>
                <a:spcPts val="0"/>
              </a:spcBef>
              <a:spcAft>
                <a:spcPts val="0"/>
              </a:spcAft>
              <a:buClr>
                <a:srgbClr val="000000"/>
              </a:buClr>
              <a:buSzPts val="1300"/>
              <a:buNone/>
              <a:defRPr/>
            </a:lvl9pPr>
          </a:lstStyle>
          <a:p/>
        </p:txBody>
      </p:sp>
      <p:sp>
        <p:nvSpPr>
          <p:cNvPr id="117" name="Google Shape;117;p24"/>
          <p:cNvSpPr txBox="1"/>
          <p:nvPr>
            <p:ph idx="1" type="body"/>
          </p:nvPr>
        </p:nvSpPr>
        <p:spPr>
          <a:xfrm>
            <a:off x="401836" y="1172021"/>
            <a:ext cx="3571800" cy="3516000"/>
          </a:xfrm>
          <a:prstGeom prst="rect">
            <a:avLst/>
          </a:prstGeom>
          <a:noFill/>
          <a:ln>
            <a:noFill/>
          </a:ln>
        </p:spPr>
        <p:txBody>
          <a:bodyPr anchorCtr="0" anchor="t" bIns="35725" lIns="35725" spcFirstLastPara="1" rIns="35725" wrap="square" tIns="35725">
            <a:noAutofit/>
          </a:bodyPr>
          <a:lstStyle>
            <a:lvl1pPr indent="-317500" lvl="0" marL="457200" rtl="0" algn="l">
              <a:lnSpc>
                <a:spcPct val="100000"/>
              </a:lnSpc>
              <a:spcBef>
                <a:spcPts val="2100"/>
              </a:spcBef>
              <a:spcAft>
                <a:spcPts val="0"/>
              </a:spcAft>
              <a:buClr>
                <a:srgbClr val="747474"/>
              </a:buClr>
              <a:buSzPts val="1400"/>
              <a:buChar char="•"/>
              <a:defRPr sz="1800">
                <a:latin typeface="Helvetica Neue"/>
                <a:ea typeface="Helvetica Neue"/>
                <a:cs typeface="Helvetica Neue"/>
                <a:sym typeface="Helvetica Neue"/>
              </a:defRPr>
            </a:lvl1pPr>
            <a:lvl2pPr indent="-317500" lvl="1" marL="914400" rtl="0" algn="l">
              <a:lnSpc>
                <a:spcPct val="100000"/>
              </a:lnSpc>
              <a:spcBef>
                <a:spcPts val="2100"/>
              </a:spcBef>
              <a:spcAft>
                <a:spcPts val="0"/>
              </a:spcAft>
              <a:buClr>
                <a:srgbClr val="747474"/>
              </a:buClr>
              <a:buSzPts val="1400"/>
              <a:buChar char="•"/>
              <a:defRPr sz="1800">
                <a:latin typeface="Helvetica Neue"/>
                <a:ea typeface="Helvetica Neue"/>
                <a:cs typeface="Helvetica Neue"/>
                <a:sym typeface="Helvetica Neue"/>
              </a:defRPr>
            </a:lvl2pPr>
            <a:lvl3pPr indent="-317500" lvl="2" marL="1371600" rtl="0" algn="l">
              <a:lnSpc>
                <a:spcPct val="100000"/>
              </a:lnSpc>
              <a:spcBef>
                <a:spcPts val="2100"/>
              </a:spcBef>
              <a:spcAft>
                <a:spcPts val="0"/>
              </a:spcAft>
              <a:buClr>
                <a:srgbClr val="747474"/>
              </a:buClr>
              <a:buSzPts val="1400"/>
              <a:buChar char="•"/>
              <a:defRPr sz="1800">
                <a:latin typeface="Helvetica Neue"/>
                <a:ea typeface="Helvetica Neue"/>
                <a:cs typeface="Helvetica Neue"/>
                <a:sym typeface="Helvetica Neue"/>
              </a:defRPr>
            </a:lvl3pPr>
            <a:lvl4pPr indent="-317500" lvl="3" marL="1828800" rtl="0" algn="l">
              <a:lnSpc>
                <a:spcPct val="100000"/>
              </a:lnSpc>
              <a:spcBef>
                <a:spcPts val="2100"/>
              </a:spcBef>
              <a:spcAft>
                <a:spcPts val="0"/>
              </a:spcAft>
              <a:buClr>
                <a:srgbClr val="747474"/>
              </a:buClr>
              <a:buSzPts val="1400"/>
              <a:buChar char="•"/>
              <a:defRPr sz="1800">
                <a:latin typeface="Helvetica Neue"/>
                <a:ea typeface="Helvetica Neue"/>
                <a:cs typeface="Helvetica Neue"/>
                <a:sym typeface="Helvetica Neue"/>
              </a:defRPr>
            </a:lvl4pPr>
            <a:lvl5pPr indent="-317500" lvl="4" marL="2286000" rtl="0" algn="l">
              <a:lnSpc>
                <a:spcPct val="100000"/>
              </a:lnSpc>
              <a:spcBef>
                <a:spcPts val="2100"/>
              </a:spcBef>
              <a:spcAft>
                <a:spcPts val="0"/>
              </a:spcAft>
              <a:buClr>
                <a:srgbClr val="747474"/>
              </a:buClr>
              <a:buSzPts val="1400"/>
              <a:buChar char="•"/>
              <a:defRPr sz="1800">
                <a:latin typeface="Helvetica Neue"/>
                <a:ea typeface="Helvetica Neue"/>
                <a:cs typeface="Helvetica Neue"/>
                <a:sym typeface="Helvetica Neue"/>
              </a:defRPr>
            </a:lvl5pPr>
            <a:lvl6pPr indent="-285750" lvl="5" marL="2743200" rtl="0" algn="l">
              <a:lnSpc>
                <a:spcPct val="100000"/>
              </a:lnSpc>
              <a:spcBef>
                <a:spcPts val="3000"/>
              </a:spcBef>
              <a:spcAft>
                <a:spcPts val="0"/>
              </a:spcAft>
              <a:buClr>
                <a:srgbClr val="747474"/>
              </a:buClr>
              <a:buSzPts val="900"/>
              <a:buChar char="•"/>
              <a:defRPr/>
            </a:lvl6pPr>
            <a:lvl7pPr indent="-285750" lvl="6" marL="3200400" rtl="0" algn="l">
              <a:lnSpc>
                <a:spcPct val="100000"/>
              </a:lnSpc>
              <a:spcBef>
                <a:spcPts val="3000"/>
              </a:spcBef>
              <a:spcAft>
                <a:spcPts val="0"/>
              </a:spcAft>
              <a:buClr>
                <a:srgbClr val="747474"/>
              </a:buClr>
              <a:buSzPts val="900"/>
              <a:buChar char="•"/>
              <a:defRPr/>
            </a:lvl7pPr>
            <a:lvl8pPr indent="-285750" lvl="7" marL="3657600" rtl="0" algn="l">
              <a:lnSpc>
                <a:spcPct val="100000"/>
              </a:lnSpc>
              <a:spcBef>
                <a:spcPts val="3000"/>
              </a:spcBef>
              <a:spcAft>
                <a:spcPts val="0"/>
              </a:spcAft>
              <a:buClr>
                <a:srgbClr val="747474"/>
              </a:buClr>
              <a:buSzPts val="900"/>
              <a:buChar char="•"/>
              <a:defRPr/>
            </a:lvl8pPr>
            <a:lvl9pPr indent="-285750" lvl="8" marL="4114800" rtl="0" algn="l">
              <a:lnSpc>
                <a:spcPct val="100000"/>
              </a:lnSpc>
              <a:spcBef>
                <a:spcPts val="3000"/>
              </a:spcBef>
              <a:spcAft>
                <a:spcPts val="0"/>
              </a:spcAft>
              <a:buClr>
                <a:srgbClr val="747474"/>
              </a:buClr>
              <a:buSzPts val="900"/>
              <a:buChar char="•"/>
              <a:defRPr/>
            </a:lvl9pPr>
          </a:lstStyle>
          <a:p/>
        </p:txBody>
      </p:sp>
      <p:sp>
        <p:nvSpPr>
          <p:cNvPr id="118" name="Google Shape;118;p24"/>
          <p:cNvSpPr txBox="1"/>
          <p:nvPr>
            <p:ph idx="12" type="sldNum"/>
          </p:nvPr>
        </p:nvSpPr>
        <p:spPr>
          <a:xfrm>
            <a:off x="359116" y="4851445"/>
            <a:ext cx="219300" cy="158100"/>
          </a:xfrm>
          <a:prstGeom prst="rect">
            <a:avLst/>
          </a:prstGeom>
          <a:noFill/>
          <a:ln>
            <a:noFill/>
          </a:ln>
        </p:spPr>
        <p:txBody>
          <a:bodyPr anchorCtr="0" anchor="b" bIns="35725" lIns="35725" spcFirstLastPara="1" rIns="35725" wrap="square" tIns="35725">
            <a:noAutofit/>
          </a:bodyPr>
          <a:lstStyle>
            <a:lvl1pPr indent="0" lvl="0" marL="0" rtl="0" algn="l">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l">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l">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l">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l">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l">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l">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l">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l">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b="0" i="0" u="none" cap="none" strike="noStrike">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ñetas" showMasterSp="0">
  <p:cSld name="Viñetas">
    <p:bg>
      <p:bgPr>
        <a:solidFill>
          <a:schemeClr val="lt1"/>
        </a:solidFill>
      </p:bgPr>
    </p:bg>
    <p:spTree>
      <p:nvGrpSpPr>
        <p:cNvPr id="119" name="Shape 119"/>
        <p:cNvGrpSpPr/>
        <p:nvPr/>
      </p:nvGrpSpPr>
      <p:grpSpPr>
        <a:xfrm>
          <a:off x="0" y="0"/>
          <a:ext cx="0" cy="0"/>
          <a:chOff x="0" y="0"/>
          <a:chExt cx="0" cy="0"/>
        </a:xfrm>
      </p:grpSpPr>
      <p:sp>
        <p:nvSpPr>
          <p:cNvPr id="120" name="Google Shape;120;p25"/>
          <p:cNvSpPr txBox="1"/>
          <p:nvPr>
            <p:ph idx="1" type="body"/>
          </p:nvPr>
        </p:nvSpPr>
        <p:spPr>
          <a:xfrm>
            <a:off x="625078" y="468809"/>
            <a:ext cx="7884900" cy="4199100"/>
          </a:xfrm>
          <a:prstGeom prst="rect">
            <a:avLst/>
          </a:prstGeom>
          <a:noFill/>
          <a:ln>
            <a:noFill/>
          </a:ln>
        </p:spPr>
        <p:txBody>
          <a:bodyPr anchorCtr="0" anchor="t" bIns="35725" lIns="35725" spcFirstLastPara="1" rIns="35725" wrap="square" tIns="35725">
            <a:noAutofit/>
          </a:bodyPr>
          <a:lstStyle>
            <a:lvl1pPr indent="-285750" lvl="0" marL="457200" rtl="0" algn="l">
              <a:lnSpc>
                <a:spcPct val="100000"/>
              </a:lnSpc>
              <a:spcBef>
                <a:spcPts val="3000"/>
              </a:spcBef>
              <a:spcAft>
                <a:spcPts val="0"/>
              </a:spcAft>
              <a:buClr>
                <a:srgbClr val="747474"/>
              </a:buClr>
              <a:buSzPts val="900"/>
              <a:buChar char="•"/>
              <a:defRPr/>
            </a:lvl1pPr>
            <a:lvl2pPr indent="-285750" lvl="1" marL="914400" rtl="0" algn="l">
              <a:lnSpc>
                <a:spcPct val="100000"/>
              </a:lnSpc>
              <a:spcBef>
                <a:spcPts val="3000"/>
              </a:spcBef>
              <a:spcAft>
                <a:spcPts val="0"/>
              </a:spcAft>
              <a:buClr>
                <a:srgbClr val="747474"/>
              </a:buClr>
              <a:buSzPts val="900"/>
              <a:buChar char="•"/>
              <a:defRPr/>
            </a:lvl2pPr>
            <a:lvl3pPr indent="-285750" lvl="2" marL="1371600" rtl="0" algn="l">
              <a:lnSpc>
                <a:spcPct val="100000"/>
              </a:lnSpc>
              <a:spcBef>
                <a:spcPts val="3000"/>
              </a:spcBef>
              <a:spcAft>
                <a:spcPts val="0"/>
              </a:spcAft>
              <a:buClr>
                <a:srgbClr val="747474"/>
              </a:buClr>
              <a:buSzPts val="900"/>
              <a:buChar char="•"/>
              <a:defRPr/>
            </a:lvl3pPr>
            <a:lvl4pPr indent="-285750" lvl="3" marL="1828800" rtl="0" algn="l">
              <a:lnSpc>
                <a:spcPct val="100000"/>
              </a:lnSpc>
              <a:spcBef>
                <a:spcPts val="3000"/>
              </a:spcBef>
              <a:spcAft>
                <a:spcPts val="0"/>
              </a:spcAft>
              <a:buClr>
                <a:srgbClr val="747474"/>
              </a:buClr>
              <a:buSzPts val="900"/>
              <a:buChar char="•"/>
              <a:defRPr/>
            </a:lvl4pPr>
            <a:lvl5pPr indent="-285750" lvl="4" marL="2286000" rtl="0" algn="l">
              <a:lnSpc>
                <a:spcPct val="100000"/>
              </a:lnSpc>
              <a:spcBef>
                <a:spcPts val="3000"/>
              </a:spcBef>
              <a:spcAft>
                <a:spcPts val="0"/>
              </a:spcAft>
              <a:buClr>
                <a:srgbClr val="747474"/>
              </a:buClr>
              <a:buSzPts val="900"/>
              <a:buChar char="•"/>
              <a:defRPr/>
            </a:lvl5pPr>
            <a:lvl6pPr indent="-285750" lvl="5" marL="2743200" rtl="0" algn="l">
              <a:lnSpc>
                <a:spcPct val="100000"/>
              </a:lnSpc>
              <a:spcBef>
                <a:spcPts val="3000"/>
              </a:spcBef>
              <a:spcAft>
                <a:spcPts val="0"/>
              </a:spcAft>
              <a:buClr>
                <a:srgbClr val="747474"/>
              </a:buClr>
              <a:buSzPts val="900"/>
              <a:buChar char="•"/>
              <a:defRPr/>
            </a:lvl6pPr>
            <a:lvl7pPr indent="-285750" lvl="6" marL="3200400" rtl="0" algn="l">
              <a:lnSpc>
                <a:spcPct val="100000"/>
              </a:lnSpc>
              <a:spcBef>
                <a:spcPts val="3000"/>
              </a:spcBef>
              <a:spcAft>
                <a:spcPts val="0"/>
              </a:spcAft>
              <a:buClr>
                <a:srgbClr val="747474"/>
              </a:buClr>
              <a:buSzPts val="900"/>
              <a:buChar char="•"/>
              <a:defRPr/>
            </a:lvl7pPr>
            <a:lvl8pPr indent="-285750" lvl="7" marL="3657600" rtl="0" algn="l">
              <a:lnSpc>
                <a:spcPct val="100000"/>
              </a:lnSpc>
              <a:spcBef>
                <a:spcPts val="3000"/>
              </a:spcBef>
              <a:spcAft>
                <a:spcPts val="0"/>
              </a:spcAft>
              <a:buClr>
                <a:srgbClr val="747474"/>
              </a:buClr>
              <a:buSzPts val="900"/>
              <a:buChar char="•"/>
              <a:defRPr/>
            </a:lvl8pPr>
            <a:lvl9pPr indent="-285750" lvl="8" marL="4114800" rtl="0" algn="l">
              <a:lnSpc>
                <a:spcPct val="100000"/>
              </a:lnSpc>
              <a:spcBef>
                <a:spcPts val="3000"/>
              </a:spcBef>
              <a:spcAft>
                <a:spcPts val="0"/>
              </a:spcAft>
              <a:buClr>
                <a:srgbClr val="747474"/>
              </a:buClr>
              <a:buSzPts val="900"/>
              <a:buChar char="•"/>
              <a:defRPr/>
            </a:lvl9pPr>
          </a:lstStyle>
          <a:p/>
        </p:txBody>
      </p:sp>
      <p:sp>
        <p:nvSpPr>
          <p:cNvPr id="121" name="Google Shape;121;p25"/>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otos" showMasterSp="0">
  <p:cSld name="3 fotos">
    <p:bg>
      <p:bgPr>
        <a:solidFill>
          <a:schemeClr val="lt1"/>
        </a:solidFill>
      </p:bgPr>
    </p:bg>
    <p:spTree>
      <p:nvGrpSpPr>
        <p:cNvPr id="122" name="Shape 122"/>
        <p:cNvGrpSpPr/>
        <p:nvPr/>
      </p:nvGrpSpPr>
      <p:grpSpPr>
        <a:xfrm>
          <a:off x="0" y="0"/>
          <a:ext cx="0" cy="0"/>
          <a:chOff x="0" y="0"/>
          <a:chExt cx="0" cy="0"/>
        </a:xfrm>
      </p:grpSpPr>
      <p:cxnSp>
        <p:nvCxnSpPr>
          <p:cNvPr id="123" name="Google Shape;123;p26"/>
          <p:cNvCxnSpPr/>
          <p:nvPr/>
        </p:nvCxnSpPr>
        <p:spPr>
          <a:xfrm>
            <a:off x="6366956" y="267891"/>
            <a:ext cx="0" cy="4206000"/>
          </a:xfrm>
          <a:prstGeom prst="straightConnector1">
            <a:avLst/>
          </a:prstGeom>
          <a:noFill/>
          <a:ln cap="flat" cmpd="sng" w="12700">
            <a:solidFill>
              <a:srgbClr val="9A9A9A"/>
            </a:solidFill>
            <a:prstDash val="solid"/>
            <a:miter lim="400000"/>
            <a:headEnd len="sm" w="sm" type="none"/>
            <a:tailEnd len="sm" w="sm" type="none"/>
          </a:ln>
        </p:spPr>
      </p:cxnSp>
      <p:cxnSp>
        <p:nvCxnSpPr>
          <p:cNvPr id="124" name="Google Shape;124;p26"/>
          <p:cNvCxnSpPr/>
          <p:nvPr/>
        </p:nvCxnSpPr>
        <p:spPr>
          <a:xfrm>
            <a:off x="6366864" y="2354089"/>
            <a:ext cx="2424600" cy="0"/>
          </a:xfrm>
          <a:prstGeom prst="straightConnector1">
            <a:avLst/>
          </a:prstGeom>
          <a:noFill/>
          <a:ln cap="flat" cmpd="sng" w="12700">
            <a:solidFill>
              <a:srgbClr val="9A9A9A"/>
            </a:solidFill>
            <a:prstDash val="solid"/>
            <a:miter lim="400000"/>
            <a:headEnd len="sm" w="sm" type="none"/>
            <a:tailEnd len="sm" w="sm" type="none"/>
          </a:ln>
        </p:spPr>
      </p:cxnSp>
      <p:sp>
        <p:nvSpPr>
          <p:cNvPr id="125" name="Google Shape;125;p26"/>
          <p:cNvSpPr/>
          <p:nvPr>
            <p:ph idx="2" type="pic"/>
          </p:nvPr>
        </p:nvSpPr>
        <p:spPr>
          <a:xfrm>
            <a:off x="6446258" y="2417759"/>
            <a:ext cx="4575000" cy="2290500"/>
          </a:xfrm>
          <a:prstGeom prst="rect">
            <a:avLst/>
          </a:prstGeom>
          <a:noFill/>
          <a:ln>
            <a:noFill/>
          </a:ln>
        </p:spPr>
        <p:txBody>
          <a:bodyPr anchorCtr="0" anchor="t" bIns="32125" lIns="64275" spcFirstLastPara="1" rIns="64275" wrap="square" tIns="32125">
            <a:noAutofit/>
          </a:bodyPr>
          <a:lstStyle>
            <a:lvl1pPr lvl="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9pPr>
          </a:lstStyle>
          <a:p/>
        </p:txBody>
      </p:sp>
      <p:sp>
        <p:nvSpPr>
          <p:cNvPr id="126" name="Google Shape;126;p26"/>
          <p:cNvSpPr/>
          <p:nvPr>
            <p:ph idx="3" type="pic"/>
          </p:nvPr>
        </p:nvSpPr>
        <p:spPr>
          <a:xfrm>
            <a:off x="6456164" y="-53578"/>
            <a:ext cx="2366400" cy="2638500"/>
          </a:xfrm>
          <a:prstGeom prst="rect">
            <a:avLst/>
          </a:prstGeom>
          <a:noFill/>
          <a:ln>
            <a:noFill/>
          </a:ln>
        </p:spPr>
        <p:txBody>
          <a:bodyPr anchorCtr="0" anchor="t" bIns="32125" lIns="64275" spcFirstLastPara="1" rIns="64275" wrap="square" tIns="32125">
            <a:noAutofit/>
          </a:bodyPr>
          <a:lstStyle>
            <a:lvl1pPr lvl="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9pPr>
          </a:lstStyle>
          <a:p/>
        </p:txBody>
      </p:sp>
      <p:sp>
        <p:nvSpPr>
          <p:cNvPr id="127" name="Google Shape;127;p26"/>
          <p:cNvSpPr/>
          <p:nvPr>
            <p:ph idx="4" type="pic"/>
          </p:nvPr>
        </p:nvSpPr>
        <p:spPr>
          <a:xfrm>
            <a:off x="-562570" y="247799"/>
            <a:ext cx="7768800" cy="4247400"/>
          </a:xfrm>
          <a:prstGeom prst="rect">
            <a:avLst/>
          </a:prstGeom>
          <a:noFill/>
          <a:ln>
            <a:noFill/>
          </a:ln>
        </p:spPr>
        <p:txBody>
          <a:bodyPr anchorCtr="0" anchor="t" bIns="32125" lIns="64275" spcFirstLastPara="1" rIns="64275" wrap="square" tIns="32125">
            <a:noAutofit/>
          </a:bodyPr>
          <a:lstStyle>
            <a:lvl1pPr lvl="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9pPr>
          </a:lstStyle>
          <a:p/>
        </p:txBody>
      </p:sp>
      <p:sp>
        <p:nvSpPr>
          <p:cNvPr id="128" name="Google Shape;128;p26"/>
          <p:cNvSpPr txBox="1"/>
          <p:nvPr>
            <p:ph idx="1" type="body"/>
          </p:nvPr>
        </p:nvSpPr>
        <p:spPr>
          <a:xfrm>
            <a:off x="366117" y="4567535"/>
            <a:ext cx="5884800" cy="495600"/>
          </a:xfrm>
          <a:prstGeom prst="rect">
            <a:avLst/>
          </a:prstGeom>
          <a:noFill/>
          <a:ln>
            <a:noFill/>
          </a:ln>
        </p:spPr>
        <p:txBody>
          <a:bodyPr anchorCtr="0" anchor="t" bIns="35725" lIns="35725" spcFirstLastPara="1" rIns="35725" wrap="square" tIns="35725">
            <a:noAutofit/>
          </a:bodyPr>
          <a:lstStyle>
            <a:lvl1pPr indent="-228600" lvl="0" marL="4572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2pPr>
            <a:lvl3pPr indent="-228600" lvl="2" marL="13716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3pPr>
            <a:lvl4pPr indent="-228600" lvl="3" marL="18288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4pPr>
            <a:lvl5pPr indent="-228600" lvl="4" marL="2286000" rtl="0" algn="l">
              <a:lnSpc>
                <a:spcPct val="100000"/>
              </a:lnSpc>
              <a:spcBef>
                <a:spcPts val="0"/>
              </a:spcBef>
              <a:spcAft>
                <a:spcPts val="0"/>
              </a:spcAft>
              <a:buClr>
                <a:srgbClr val="747474"/>
              </a:buClr>
              <a:buSzPts val="1800"/>
              <a:buFont typeface="Helvetica Neue"/>
              <a:buNone/>
              <a:defRPr sz="1800">
                <a:latin typeface="Helvetica Neue"/>
                <a:ea typeface="Helvetica Neue"/>
                <a:cs typeface="Helvetica Neue"/>
                <a:sym typeface="Helvetica Neue"/>
              </a:defRPr>
            </a:lvl5pPr>
            <a:lvl6pPr indent="-285750" lvl="5" marL="2743200" rtl="0" algn="l">
              <a:lnSpc>
                <a:spcPct val="100000"/>
              </a:lnSpc>
              <a:spcBef>
                <a:spcPts val="3000"/>
              </a:spcBef>
              <a:spcAft>
                <a:spcPts val="0"/>
              </a:spcAft>
              <a:buClr>
                <a:srgbClr val="747474"/>
              </a:buClr>
              <a:buSzPts val="900"/>
              <a:buChar char="•"/>
              <a:defRPr/>
            </a:lvl6pPr>
            <a:lvl7pPr indent="-285750" lvl="6" marL="3200400" rtl="0" algn="l">
              <a:lnSpc>
                <a:spcPct val="100000"/>
              </a:lnSpc>
              <a:spcBef>
                <a:spcPts val="3000"/>
              </a:spcBef>
              <a:spcAft>
                <a:spcPts val="0"/>
              </a:spcAft>
              <a:buClr>
                <a:srgbClr val="747474"/>
              </a:buClr>
              <a:buSzPts val="900"/>
              <a:buChar char="•"/>
              <a:defRPr/>
            </a:lvl7pPr>
            <a:lvl8pPr indent="-285750" lvl="7" marL="3657600" rtl="0" algn="l">
              <a:lnSpc>
                <a:spcPct val="100000"/>
              </a:lnSpc>
              <a:spcBef>
                <a:spcPts val="3000"/>
              </a:spcBef>
              <a:spcAft>
                <a:spcPts val="0"/>
              </a:spcAft>
              <a:buClr>
                <a:srgbClr val="747474"/>
              </a:buClr>
              <a:buSzPts val="900"/>
              <a:buChar char="•"/>
              <a:defRPr/>
            </a:lvl8pPr>
            <a:lvl9pPr indent="-285750" lvl="8" marL="4114800" rtl="0" algn="l">
              <a:lnSpc>
                <a:spcPct val="100000"/>
              </a:lnSpc>
              <a:spcBef>
                <a:spcPts val="3000"/>
              </a:spcBef>
              <a:spcAft>
                <a:spcPts val="0"/>
              </a:spcAft>
              <a:buClr>
                <a:srgbClr val="747474"/>
              </a:buClr>
              <a:buSzPts val="900"/>
              <a:buChar char="•"/>
              <a:defRPr/>
            </a:lvl9pPr>
          </a:lstStyle>
          <a:p/>
        </p:txBody>
      </p:sp>
      <p:sp>
        <p:nvSpPr>
          <p:cNvPr id="129" name="Google Shape;129;p26"/>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showMasterSp="0">
  <p:cSld name="Foto">
    <p:bg>
      <p:bgPr>
        <a:solidFill>
          <a:schemeClr val="lt1"/>
        </a:solidFill>
      </p:bgPr>
    </p:bg>
    <p:spTree>
      <p:nvGrpSpPr>
        <p:cNvPr id="130" name="Shape 130"/>
        <p:cNvGrpSpPr/>
        <p:nvPr/>
      </p:nvGrpSpPr>
      <p:grpSpPr>
        <a:xfrm>
          <a:off x="0" y="0"/>
          <a:ext cx="0" cy="0"/>
          <a:chOff x="0" y="0"/>
          <a:chExt cx="0" cy="0"/>
        </a:xfrm>
      </p:grpSpPr>
      <p:sp>
        <p:nvSpPr>
          <p:cNvPr id="131" name="Google Shape;131;p27"/>
          <p:cNvSpPr/>
          <p:nvPr>
            <p:ph idx="2" type="pic"/>
          </p:nvPr>
        </p:nvSpPr>
        <p:spPr>
          <a:xfrm>
            <a:off x="-125016" y="0"/>
            <a:ext cx="9402900" cy="5143500"/>
          </a:xfrm>
          <a:prstGeom prst="rect">
            <a:avLst/>
          </a:prstGeom>
          <a:noFill/>
          <a:ln>
            <a:noFill/>
          </a:ln>
        </p:spPr>
        <p:txBody>
          <a:bodyPr anchorCtr="0" anchor="t" bIns="32125" lIns="64275" spcFirstLastPara="1" rIns="64275" wrap="square" tIns="32125">
            <a:noAutofit/>
          </a:bodyPr>
          <a:lstStyle>
            <a:lvl1pPr lvl="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9pPr>
          </a:lstStyle>
          <a:p/>
        </p:txBody>
      </p:sp>
      <p:sp>
        <p:nvSpPr>
          <p:cNvPr id="132" name="Google Shape;132;p27"/>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showMasterSp="0">
  <p:cSld name="En blanco">
    <p:bg>
      <p:bgPr>
        <a:solidFill>
          <a:schemeClr val="lt1"/>
        </a:solidFill>
      </p:bgPr>
    </p:bg>
    <p:spTree>
      <p:nvGrpSpPr>
        <p:cNvPr id="133" name="Shape 133"/>
        <p:cNvGrpSpPr/>
        <p:nvPr/>
      </p:nvGrpSpPr>
      <p:grpSpPr>
        <a:xfrm>
          <a:off x="0" y="0"/>
          <a:ext cx="0" cy="0"/>
          <a:chOff x="0" y="0"/>
          <a:chExt cx="0" cy="0"/>
        </a:xfrm>
      </p:grpSpPr>
      <p:sp>
        <p:nvSpPr>
          <p:cNvPr id="134" name="Google Shape;134;p28"/>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showMasterSp="0">
  <p:cSld name="Cita">
    <p:spTree>
      <p:nvGrpSpPr>
        <p:cNvPr id="20" name="Shape 20"/>
        <p:cNvGrpSpPr/>
        <p:nvPr/>
      </p:nvGrpSpPr>
      <p:grpSpPr>
        <a:xfrm>
          <a:off x="0" y="0"/>
          <a:ext cx="0" cy="0"/>
          <a:chOff x="0" y="0"/>
          <a:chExt cx="0" cy="0"/>
        </a:xfrm>
      </p:grpSpPr>
      <p:sp>
        <p:nvSpPr>
          <p:cNvPr id="21" name="Google Shape;21;p4"/>
          <p:cNvSpPr txBox="1"/>
          <p:nvPr>
            <p:ph idx="1" type="body"/>
          </p:nvPr>
        </p:nvSpPr>
        <p:spPr>
          <a:xfrm>
            <a:off x="892969" y="3355330"/>
            <a:ext cx="7358100" cy="262800"/>
          </a:xfrm>
          <a:prstGeom prst="rect">
            <a:avLst/>
          </a:prstGeom>
          <a:noFill/>
          <a:ln>
            <a:noFill/>
          </a:ln>
        </p:spPr>
        <p:txBody>
          <a:bodyPr anchorCtr="0" anchor="t" bIns="32750" lIns="32750" spcFirstLastPara="1" rIns="32750" wrap="square" tIns="32750">
            <a:noAutofit/>
          </a:bodyPr>
          <a:lstStyle>
            <a:lvl1pPr indent="-228600" lvl="0" marL="457200" algn="ctr">
              <a:lnSpc>
                <a:spcPct val="100000"/>
              </a:lnSpc>
              <a:spcBef>
                <a:spcPts val="0"/>
              </a:spcBef>
              <a:spcAft>
                <a:spcPts val="0"/>
              </a:spcAft>
              <a:buClr>
                <a:srgbClr val="000000"/>
              </a:buClr>
              <a:buSzPts val="1700"/>
              <a:buFont typeface="Helvetica Neue"/>
              <a:buNone/>
              <a:defRPr sz="1700">
                <a:solidFill>
                  <a:srgbClr val="000000"/>
                </a:solidFill>
                <a:latin typeface="Helvetica Neue"/>
                <a:ea typeface="Helvetica Neue"/>
                <a:cs typeface="Helvetica Neue"/>
                <a:sym typeface="Helvetica Neue"/>
              </a:defRPr>
            </a:lvl1pPr>
            <a:lvl2pPr indent="-285750" lvl="1" marL="914400" algn="l">
              <a:lnSpc>
                <a:spcPct val="100000"/>
              </a:lnSpc>
              <a:spcBef>
                <a:spcPts val="2700"/>
              </a:spcBef>
              <a:spcAft>
                <a:spcPts val="0"/>
              </a:spcAft>
              <a:buClr>
                <a:srgbClr val="747474"/>
              </a:buClr>
              <a:buSzPts val="900"/>
              <a:buChar char="•"/>
              <a:defRPr/>
            </a:lvl2pPr>
            <a:lvl3pPr indent="-285750" lvl="2" marL="1371600" algn="l">
              <a:lnSpc>
                <a:spcPct val="100000"/>
              </a:lnSpc>
              <a:spcBef>
                <a:spcPts val="2700"/>
              </a:spcBef>
              <a:spcAft>
                <a:spcPts val="0"/>
              </a:spcAft>
              <a:buClr>
                <a:srgbClr val="747474"/>
              </a:buClr>
              <a:buSzPts val="900"/>
              <a:buChar char="•"/>
              <a:defRPr/>
            </a:lvl3pPr>
            <a:lvl4pPr indent="-285750" lvl="3" marL="1828800" algn="l">
              <a:lnSpc>
                <a:spcPct val="100000"/>
              </a:lnSpc>
              <a:spcBef>
                <a:spcPts val="2700"/>
              </a:spcBef>
              <a:spcAft>
                <a:spcPts val="0"/>
              </a:spcAft>
              <a:buClr>
                <a:srgbClr val="747474"/>
              </a:buClr>
              <a:buSzPts val="900"/>
              <a:buChar char="•"/>
              <a:defRPr/>
            </a:lvl4pPr>
            <a:lvl5pPr indent="-285750" lvl="4" marL="2286000" algn="l">
              <a:lnSpc>
                <a:spcPct val="100000"/>
              </a:lnSpc>
              <a:spcBef>
                <a:spcPts val="2700"/>
              </a:spcBef>
              <a:spcAft>
                <a:spcPts val="0"/>
              </a:spcAft>
              <a:buClr>
                <a:srgbClr val="747474"/>
              </a:buClr>
              <a:buSzPts val="900"/>
              <a:buChar char="•"/>
              <a:defRPr/>
            </a:lvl5pPr>
            <a:lvl6pPr indent="-285750" lvl="5" marL="2743200" algn="l">
              <a:lnSpc>
                <a:spcPct val="100000"/>
              </a:lnSpc>
              <a:spcBef>
                <a:spcPts val="2700"/>
              </a:spcBef>
              <a:spcAft>
                <a:spcPts val="0"/>
              </a:spcAft>
              <a:buClr>
                <a:srgbClr val="747474"/>
              </a:buClr>
              <a:buSzPts val="900"/>
              <a:buChar char="•"/>
              <a:defRPr/>
            </a:lvl6pPr>
            <a:lvl7pPr indent="-285750" lvl="6" marL="3200400" algn="l">
              <a:lnSpc>
                <a:spcPct val="100000"/>
              </a:lnSpc>
              <a:spcBef>
                <a:spcPts val="2700"/>
              </a:spcBef>
              <a:spcAft>
                <a:spcPts val="0"/>
              </a:spcAft>
              <a:buClr>
                <a:srgbClr val="747474"/>
              </a:buClr>
              <a:buSzPts val="900"/>
              <a:buChar char="•"/>
              <a:defRPr/>
            </a:lvl7pPr>
            <a:lvl8pPr indent="-285750" lvl="7" marL="3657600" algn="l">
              <a:lnSpc>
                <a:spcPct val="100000"/>
              </a:lnSpc>
              <a:spcBef>
                <a:spcPts val="2700"/>
              </a:spcBef>
              <a:spcAft>
                <a:spcPts val="0"/>
              </a:spcAft>
              <a:buClr>
                <a:srgbClr val="747474"/>
              </a:buClr>
              <a:buSzPts val="900"/>
              <a:buChar char="•"/>
              <a:defRPr/>
            </a:lvl8pPr>
            <a:lvl9pPr indent="-285750" lvl="8" marL="4114800" algn="l">
              <a:lnSpc>
                <a:spcPct val="100000"/>
              </a:lnSpc>
              <a:spcBef>
                <a:spcPts val="2700"/>
              </a:spcBef>
              <a:spcAft>
                <a:spcPts val="0"/>
              </a:spcAft>
              <a:buClr>
                <a:srgbClr val="747474"/>
              </a:buClr>
              <a:buSzPts val="900"/>
              <a:buChar char="•"/>
              <a:defRPr/>
            </a:lvl9pPr>
          </a:lstStyle>
          <a:p/>
        </p:txBody>
      </p:sp>
      <p:sp>
        <p:nvSpPr>
          <p:cNvPr id="22" name="Google Shape;22;p4"/>
          <p:cNvSpPr txBox="1"/>
          <p:nvPr>
            <p:ph idx="2" type="body"/>
          </p:nvPr>
        </p:nvSpPr>
        <p:spPr>
          <a:xfrm>
            <a:off x="892969" y="2263676"/>
            <a:ext cx="7358100" cy="375000"/>
          </a:xfrm>
          <a:prstGeom prst="rect">
            <a:avLst/>
          </a:prstGeom>
          <a:noFill/>
          <a:ln>
            <a:noFill/>
          </a:ln>
        </p:spPr>
        <p:txBody>
          <a:bodyPr anchorCtr="0" anchor="ctr" bIns="32750" lIns="32750" spcFirstLastPara="1" rIns="32750" wrap="square" tIns="32750">
            <a:noAutofit/>
          </a:bodyPr>
          <a:lstStyle>
            <a:lvl1pPr indent="-228600" lvl="0" marL="457200" algn="ctr">
              <a:lnSpc>
                <a:spcPct val="100000"/>
              </a:lnSpc>
              <a:spcBef>
                <a:spcPts val="1500"/>
              </a:spcBef>
              <a:spcAft>
                <a:spcPts val="0"/>
              </a:spcAft>
              <a:buClr>
                <a:srgbClr val="747474"/>
              </a:buClr>
              <a:buSzPts val="2600"/>
              <a:buFont typeface="Helvetica Neue Light"/>
              <a:buNone/>
              <a:defRPr sz="2600"/>
            </a:lvl1pPr>
            <a:lvl2pPr indent="-285750" lvl="1" marL="914400" algn="l">
              <a:lnSpc>
                <a:spcPct val="100000"/>
              </a:lnSpc>
              <a:spcBef>
                <a:spcPts val="2700"/>
              </a:spcBef>
              <a:spcAft>
                <a:spcPts val="0"/>
              </a:spcAft>
              <a:buClr>
                <a:srgbClr val="747474"/>
              </a:buClr>
              <a:buSzPts val="900"/>
              <a:buChar char="•"/>
              <a:defRPr/>
            </a:lvl2pPr>
            <a:lvl3pPr indent="-285750" lvl="2" marL="1371600" algn="l">
              <a:lnSpc>
                <a:spcPct val="100000"/>
              </a:lnSpc>
              <a:spcBef>
                <a:spcPts val="2700"/>
              </a:spcBef>
              <a:spcAft>
                <a:spcPts val="0"/>
              </a:spcAft>
              <a:buClr>
                <a:srgbClr val="747474"/>
              </a:buClr>
              <a:buSzPts val="900"/>
              <a:buChar char="•"/>
              <a:defRPr/>
            </a:lvl3pPr>
            <a:lvl4pPr indent="-285750" lvl="3" marL="1828800" algn="l">
              <a:lnSpc>
                <a:spcPct val="100000"/>
              </a:lnSpc>
              <a:spcBef>
                <a:spcPts val="2700"/>
              </a:spcBef>
              <a:spcAft>
                <a:spcPts val="0"/>
              </a:spcAft>
              <a:buClr>
                <a:srgbClr val="747474"/>
              </a:buClr>
              <a:buSzPts val="900"/>
              <a:buChar char="•"/>
              <a:defRPr/>
            </a:lvl4pPr>
            <a:lvl5pPr indent="-285750" lvl="4" marL="2286000" algn="l">
              <a:lnSpc>
                <a:spcPct val="100000"/>
              </a:lnSpc>
              <a:spcBef>
                <a:spcPts val="2700"/>
              </a:spcBef>
              <a:spcAft>
                <a:spcPts val="0"/>
              </a:spcAft>
              <a:buClr>
                <a:srgbClr val="747474"/>
              </a:buClr>
              <a:buSzPts val="900"/>
              <a:buChar char="•"/>
              <a:defRPr/>
            </a:lvl5pPr>
            <a:lvl6pPr indent="-285750" lvl="5" marL="2743200" algn="l">
              <a:lnSpc>
                <a:spcPct val="100000"/>
              </a:lnSpc>
              <a:spcBef>
                <a:spcPts val="2700"/>
              </a:spcBef>
              <a:spcAft>
                <a:spcPts val="0"/>
              </a:spcAft>
              <a:buClr>
                <a:srgbClr val="747474"/>
              </a:buClr>
              <a:buSzPts val="900"/>
              <a:buChar char="•"/>
              <a:defRPr/>
            </a:lvl6pPr>
            <a:lvl7pPr indent="-285750" lvl="6" marL="3200400" algn="l">
              <a:lnSpc>
                <a:spcPct val="100000"/>
              </a:lnSpc>
              <a:spcBef>
                <a:spcPts val="2700"/>
              </a:spcBef>
              <a:spcAft>
                <a:spcPts val="0"/>
              </a:spcAft>
              <a:buClr>
                <a:srgbClr val="747474"/>
              </a:buClr>
              <a:buSzPts val="900"/>
              <a:buChar char="•"/>
              <a:defRPr/>
            </a:lvl7pPr>
            <a:lvl8pPr indent="-285750" lvl="7" marL="3657600" algn="l">
              <a:lnSpc>
                <a:spcPct val="100000"/>
              </a:lnSpc>
              <a:spcBef>
                <a:spcPts val="2700"/>
              </a:spcBef>
              <a:spcAft>
                <a:spcPts val="0"/>
              </a:spcAft>
              <a:buClr>
                <a:srgbClr val="747474"/>
              </a:buClr>
              <a:buSzPts val="900"/>
              <a:buChar char="•"/>
              <a:defRPr/>
            </a:lvl8pPr>
            <a:lvl9pPr indent="-285750" lvl="8" marL="4114800" algn="l">
              <a:lnSpc>
                <a:spcPct val="100000"/>
              </a:lnSpc>
              <a:spcBef>
                <a:spcPts val="2700"/>
              </a:spcBef>
              <a:spcAft>
                <a:spcPts val="0"/>
              </a:spcAft>
              <a:buClr>
                <a:srgbClr val="747474"/>
              </a:buClr>
              <a:buSzPts val="900"/>
              <a:buChar char="•"/>
              <a:defRPr/>
            </a:lvl9pPr>
          </a:lstStyle>
          <a:p/>
        </p:txBody>
      </p:sp>
      <p:sp>
        <p:nvSpPr>
          <p:cNvPr id="23" name="Google Shape;23;p4"/>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horizontal)" showMasterSp="0">
  <p:cSld name="Foto (horizontal)">
    <p:spTree>
      <p:nvGrpSpPr>
        <p:cNvPr id="24" name="Shape 24"/>
        <p:cNvGrpSpPr/>
        <p:nvPr/>
      </p:nvGrpSpPr>
      <p:grpSpPr>
        <a:xfrm>
          <a:off x="0" y="0"/>
          <a:ext cx="0" cy="0"/>
          <a:chOff x="0" y="0"/>
          <a:chExt cx="0" cy="0"/>
        </a:xfrm>
      </p:grpSpPr>
      <p:cxnSp>
        <p:nvCxnSpPr>
          <p:cNvPr id="25" name="Google Shape;25;p5"/>
          <p:cNvCxnSpPr/>
          <p:nvPr/>
        </p:nvCxnSpPr>
        <p:spPr>
          <a:xfrm>
            <a:off x="5304234" y="4205882"/>
            <a:ext cx="0" cy="750300"/>
          </a:xfrm>
          <a:prstGeom prst="straightConnector1">
            <a:avLst/>
          </a:prstGeom>
          <a:noFill/>
          <a:ln cap="flat" cmpd="sng" w="12700">
            <a:solidFill>
              <a:srgbClr val="9A9A9A"/>
            </a:solidFill>
            <a:prstDash val="solid"/>
            <a:miter lim="400000"/>
            <a:headEnd len="sm" w="sm" type="none"/>
            <a:tailEnd len="sm" w="sm" type="none"/>
          </a:ln>
        </p:spPr>
      </p:cxnSp>
      <p:sp>
        <p:nvSpPr>
          <p:cNvPr id="26" name="Google Shape;26;p5"/>
          <p:cNvSpPr/>
          <p:nvPr>
            <p:ph idx="2" type="pic"/>
          </p:nvPr>
        </p:nvSpPr>
        <p:spPr>
          <a:xfrm>
            <a:off x="0" y="0"/>
            <a:ext cx="9144000" cy="4005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27" name="Google Shape;27;p5"/>
          <p:cNvSpPr txBox="1"/>
          <p:nvPr>
            <p:ph type="title"/>
          </p:nvPr>
        </p:nvSpPr>
        <p:spPr>
          <a:xfrm>
            <a:off x="991195" y="4105424"/>
            <a:ext cx="4071900" cy="897300"/>
          </a:xfrm>
          <a:prstGeom prst="rect">
            <a:avLst/>
          </a:prstGeom>
          <a:noFill/>
          <a:ln>
            <a:noFill/>
          </a:ln>
        </p:spPr>
        <p:txBody>
          <a:bodyPr anchorCtr="0" anchor="ctr" bIns="32750" lIns="32750" spcFirstLastPara="1" rIns="32750" wrap="square" tIns="32750">
            <a:noAutofit/>
          </a:bodyPr>
          <a:lstStyle>
            <a:lvl1pPr lvl="0" algn="r">
              <a:lnSpc>
                <a:spcPct val="100000"/>
              </a:lnSpc>
              <a:spcBef>
                <a:spcPts val="0"/>
              </a:spcBef>
              <a:spcAft>
                <a:spcPts val="0"/>
              </a:spcAft>
              <a:buClr>
                <a:srgbClr val="000000"/>
              </a:buClr>
              <a:buSzPts val="1200"/>
              <a:buNone/>
              <a:defRPr/>
            </a:lvl1pPr>
            <a:lvl2pPr lvl="1" algn="l">
              <a:lnSpc>
                <a:spcPct val="100000"/>
              </a:lnSpc>
              <a:spcBef>
                <a:spcPts val="0"/>
              </a:spcBef>
              <a:spcAft>
                <a:spcPts val="0"/>
              </a:spcAft>
              <a:buClr>
                <a:srgbClr val="000000"/>
              </a:buClr>
              <a:buSzPts val="1200"/>
              <a:buNone/>
              <a:defRPr/>
            </a:lvl2pPr>
            <a:lvl3pPr lvl="2" algn="l">
              <a:lnSpc>
                <a:spcPct val="100000"/>
              </a:lnSpc>
              <a:spcBef>
                <a:spcPts val="0"/>
              </a:spcBef>
              <a:spcAft>
                <a:spcPts val="0"/>
              </a:spcAft>
              <a:buClr>
                <a:srgbClr val="000000"/>
              </a:buClr>
              <a:buSzPts val="1200"/>
              <a:buNone/>
              <a:defRPr/>
            </a:lvl3pPr>
            <a:lvl4pPr lvl="3" algn="l">
              <a:lnSpc>
                <a:spcPct val="100000"/>
              </a:lnSpc>
              <a:spcBef>
                <a:spcPts val="0"/>
              </a:spcBef>
              <a:spcAft>
                <a:spcPts val="0"/>
              </a:spcAft>
              <a:buClr>
                <a:srgbClr val="000000"/>
              </a:buClr>
              <a:buSzPts val="1200"/>
              <a:buNone/>
              <a:defRPr/>
            </a:lvl4pPr>
            <a:lvl5pPr lvl="4" algn="l">
              <a:lnSpc>
                <a:spcPct val="100000"/>
              </a:lnSpc>
              <a:spcBef>
                <a:spcPts val="0"/>
              </a:spcBef>
              <a:spcAft>
                <a:spcPts val="0"/>
              </a:spcAft>
              <a:buClr>
                <a:srgbClr val="000000"/>
              </a:buClr>
              <a:buSzPts val="1200"/>
              <a:buNone/>
              <a:defRPr/>
            </a:lvl5pPr>
            <a:lvl6pPr lvl="5" algn="l">
              <a:lnSpc>
                <a:spcPct val="100000"/>
              </a:lnSpc>
              <a:spcBef>
                <a:spcPts val="0"/>
              </a:spcBef>
              <a:spcAft>
                <a:spcPts val="0"/>
              </a:spcAft>
              <a:buClr>
                <a:srgbClr val="000000"/>
              </a:buClr>
              <a:buSzPts val="1200"/>
              <a:buNone/>
              <a:defRPr/>
            </a:lvl6pPr>
            <a:lvl7pPr lvl="6" algn="l">
              <a:lnSpc>
                <a:spcPct val="100000"/>
              </a:lnSpc>
              <a:spcBef>
                <a:spcPts val="0"/>
              </a:spcBef>
              <a:spcAft>
                <a:spcPts val="0"/>
              </a:spcAft>
              <a:buClr>
                <a:srgbClr val="000000"/>
              </a:buClr>
              <a:buSzPts val="1200"/>
              <a:buNone/>
              <a:defRPr/>
            </a:lvl7pPr>
            <a:lvl8pPr lvl="7" algn="l">
              <a:lnSpc>
                <a:spcPct val="100000"/>
              </a:lnSpc>
              <a:spcBef>
                <a:spcPts val="0"/>
              </a:spcBef>
              <a:spcAft>
                <a:spcPts val="0"/>
              </a:spcAft>
              <a:buClr>
                <a:srgbClr val="000000"/>
              </a:buClr>
              <a:buSzPts val="1200"/>
              <a:buNone/>
              <a:defRPr/>
            </a:lvl8pPr>
            <a:lvl9pPr lvl="8" algn="l">
              <a:lnSpc>
                <a:spcPct val="100000"/>
              </a:lnSpc>
              <a:spcBef>
                <a:spcPts val="0"/>
              </a:spcBef>
              <a:spcAft>
                <a:spcPts val="0"/>
              </a:spcAft>
              <a:buClr>
                <a:srgbClr val="000000"/>
              </a:buClr>
              <a:buSzPts val="1200"/>
              <a:buNone/>
              <a:defRPr/>
            </a:lvl9pPr>
          </a:lstStyle>
          <a:p/>
        </p:txBody>
      </p:sp>
      <p:sp>
        <p:nvSpPr>
          <p:cNvPr id="28" name="Google Shape;28;p5"/>
          <p:cNvSpPr txBox="1"/>
          <p:nvPr>
            <p:ph idx="1" type="body"/>
          </p:nvPr>
        </p:nvSpPr>
        <p:spPr>
          <a:xfrm>
            <a:off x="5518547" y="4467076"/>
            <a:ext cx="3482700" cy="267900"/>
          </a:xfrm>
          <a:prstGeom prst="rect">
            <a:avLst/>
          </a:prstGeom>
          <a:noFill/>
          <a:ln>
            <a:noFill/>
          </a:ln>
        </p:spPr>
        <p:txBody>
          <a:bodyPr anchorCtr="0" anchor="t" bIns="32750" lIns="32750" spcFirstLastPara="1" rIns="32750" wrap="square" tIns="32750">
            <a:noAutofit/>
          </a:bodyPr>
          <a:lstStyle>
            <a:lvl1pPr indent="-228600" lvl="0" marL="4572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1pPr>
            <a:lvl2pPr indent="-228600" lvl="1" marL="9144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2pPr>
            <a:lvl3pPr indent="-228600" lvl="2" marL="13716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3pPr>
            <a:lvl4pPr indent="-228600" lvl="3" marL="18288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4pPr>
            <a:lvl5pPr indent="-228600" lvl="4" marL="22860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5pPr>
            <a:lvl6pPr indent="-285750" lvl="5" marL="2743200" algn="l">
              <a:lnSpc>
                <a:spcPct val="100000"/>
              </a:lnSpc>
              <a:spcBef>
                <a:spcPts val="2700"/>
              </a:spcBef>
              <a:spcAft>
                <a:spcPts val="0"/>
              </a:spcAft>
              <a:buClr>
                <a:srgbClr val="747474"/>
              </a:buClr>
              <a:buSzPts val="900"/>
              <a:buChar char="•"/>
              <a:defRPr/>
            </a:lvl6pPr>
            <a:lvl7pPr indent="-285750" lvl="6" marL="3200400" algn="l">
              <a:lnSpc>
                <a:spcPct val="100000"/>
              </a:lnSpc>
              <a:spcBef>
                <a:spcPts val="2700"/>
              </a:spcBef>
              <a:spcAft>
                <a:spcPts val="0"/>
              </a:spcAft>
              <a:buClr>
                <a:srgbClr val="747474"/>
              </a:buClr>
              <a:buSzPts val="900"/>
              <a:buChar char="•"/>
              <a:defRPr/>
            </a:lvl7pPr>
            <a:lvl8pPr indent="-285750" lvl="7" marL="3657600" algn="l">
              <a:lnSpc>
                <a:spcPct val="100000"/>
              </a:lnSpc>
              <a:spcBef>
                <a:spcPts val="2700"/>
              </a:spcBef>
              <a:spcAft>
                <a:spcPts val="0"/>
              </a:spcAft>
              <a:buClr>
                <a:srgbClr val="747474"/>
              </a:buClr>
              <a:buSzPts val="900"/>
              <a:buChar char="•"/>
              <a:defRPr/>
            </a:lvl8pPr>
            <a:lvl9pPr indent="-285750" lvl="8" marL="4114800" algn="l">
              <a:lnSpc>
                <a:spcPct val="100000"/>
              </a:lnSpc>
              <a:spcBef>
                <a:spcPts val="2700"/>
              </a:spcBef>
              <a:spcAft>
                <a:spcPts val="0"/>
              </a:spcAft>
              <a:buClr>
                <a:srgbClr val="747474"/>
              </a:buClr>
              <a:buSzPts val="900"/>
              <a:buChar char="•"/>
              <a:defRPr/>
            </a:lvl9pPr>
          </a:lstStyle>
          <a:p/>
        </p:txBody>
      </p:sp>
      <p:sp>
        <p:nvSpPr>
          <p:cNvPr id="29" name="Google Shape;29;p5"/>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centro)" showMasterSp="0">
  <p:cSld name="Título (centro)">
    <p:spTree>
      <p:nvGrpSpPr>
        <p:cNvPr id="30" name="Shape 30"/>
        <p:cNvGrpSpPr/>
        <p:nvPr/>
      </p:nvGrpSpPr>
      <p:grpSpPr>
        <a:xfrm>
          <a:off x="0" y="0"/>
          <a:ext cx="0" cy="0"/>
          <a:chOff x="0" y="0"/>
          <a:chExt cx="0" cy="0"/>
        </a:xfrm>
      </p:grpSpPr>
      <p:sp>
        <p:nvSpPr>
          <p:cNvPr id="31" name="Google Shape;31;p6"/>
          <p:cNvSpPr txBox="1"/>
          <p:nvPr>
            <p:ph type="title"/>
          </p:nvPr>
        </p:nvSpPr>
        <p:spPr>
          <a:xfrm>
            <a:off x="401836" y="1734592"/>
            <a:ext cx="8340300" cy="1674300"/>
          </a:xfrm>
          <a:prstGeom prst="rect">
            <a:avLst/>
          </a:prstGeom>
          <a:noFill/>
          <a:ln>
            <a:noFill/>
          </a:ln>
        </p:spPr>
        <p:txBody>
          <a:bodyPr anchorCtr="0" anchor="ctr" bIns="32750" lIns="32750" spcFirstLastPara="1" rIns="32750" wrap="square" tIns="32750">
            <a:noAutofit/>
          </a:bodyPr>
          <a:lstStyle>
            <a:lvl1pPr lvl="0" algn="l">
              <a:lnSpc>
                <a:spcPct val="100000"/>
              </a:lnSpc>
              <a:spcBef>
                <a:spcPts val="0"/>
              </a:spcBef>
              <a:spcAft>
                <a:spcPts val="0"/>
              </a:spcAft>
              <a:buClr>
                <a:srgbClr val="000000"/>
              </a:buClr>
              <a:buSzPts val="1200"/>
              <a:buNone/>
              <a:defRPr/>
            </a:lvl1pPr>
            <a:lvl2pPr lvl="1" algn="l">
              <a:lnSpc>
                <a:spcPct val="100000"/>
              </a:lnSpc>
              <a:spcBef>
                <a:spcPts val="0"/>
              </a:spcBef>
              <a:spcAft>
                <a:spcPts val="0"/>
              </a:spcAft>
              <a:buClr>
                <a:srgbClr val="000000"/>
              </a:buClr>
              <a:buSzPts val="1200"/>
              <a:buNone/>
              <a:defRPr/>
            </a:lvl2pPr>
            <a:lvl3pPr lvl="2" algn="l">
              <a:lnSpc>
                <a:spcPct val="100000"/>
              </a:lnSpc>
              <a:spcBef>
                <a:spcPts val="0"/>
              </a:spcBef>
              <a:spcAft>
                <a:spcPts val="0"/>
              </a:spcAft>
              <a:buClr>
                <a:srgbClr val="000000"/>
              </a:buClr>
              <a:buSzPts val="1200"/>
              <a:buNone/>
              <a:defRPr/>
            </a:lvl3pPr>
            <a:lvl4pPr lvl="3" algn="l">
              <a:lnSpc>
                <a:spcPct val="100000"/>
              </a:lnSpc>
              <a:spcBef>
                <a:spcPts val="0"/>
              </a:spcBef>
              <a:spcAft>
                <a:spcPts val="0"/>
              </a:spcAft>
              <a:buClr>
                <a:srgbClr val="000000"/>
              </a:buClr>
              <a:buSzPts val="1200"/>
              <a:buNone/>
              <a:defRPr/>
            </a:lvl4pPr>
            <a:lvl5pPr lvl="4" algn="l">
              <a:lnSpc>
                <a:spcPct val="100000"/>
              </a:lnSpc>
              <a:spcBef>
                <a:spcPts val="0"/>
              </a:spcBef>
              <a:spcAft>
                <a:spcPts val="0"/>
              </a:spcAft>
              <a:buClr>
                <a:srgbClr val="000000"/>
              </a:buClr>
              <a:buSzPts val="1200"/>
              <a:buNone/>
              <a:defRPr/>
            </a:lvl5pPr>
            <a:lvl6pPr lvl="5" algn="l">
              <a:lnSpc>
                <a:spcPct val="100000"/>
              </a:lnSpc>
              <a:spcBef>
                <a:spcPts val="0"/>
              </a:spcBef>
              <a:spcAft>
                <a:spcPts val="0"/>
              </a:spcAft>
              <a:buClr>
                <a:srgbClr val="000000"/>
              </a:buClr>
              <a:buSzPts val="1200"/>
              <a:buNone/>
              <a:defRPr/>
            </a:lvl6pPr>
            <a:lvl7pPr lvl="6" algn="l">
              <a:lnSpc>
                <a:spcPct val="100000"/>
              </a:lnSpc>
              <a:spcBef>
                <a:spcPts val="0"/>
              </a:spcBef>
              <a:spcAft>
                <a:spcPts val="0"/>
              </a:spcAft>
              <a:buClr>
                <a:srgbClr val="000000"/>
              </a:buClr>
              <a:buSzPts val="1200"/>
              <a:buNone/>
              <a:defRPr/>
            </a:lvl7pPr>
            <a:lvl8pPr lvl="7" algn="l">
              <a:lnSpc>
                <a:spcPct val="100000"/>
              </a:lnSpc>
              <a:spcBef>
                <a:spcPts val="0"/>
              </a:spcBef>
              <a:spcAft>
                <a:spcPts val="0"/>
              </a:spcAft>
              <a:buClr>
                <a:srgbClr val="000000"/>
              </a:buClr>
              <a:buSzPts val="1200"/>
              <a:buNone/>
              <a:defRPr/>
            </a:lvl8pPr>
            <a:lvl9pPr lvl="8" algn="l">
              <a:lnSpc>
                <a:spcPct val="100000"/>
              </a:lnSpc>
              <a:spcBef>
                <a:spcPts val="0"/>
              </a:spcBef>
              <a:spcAft>
                <a:spcPts val="0"/>
              </a:spcAft>
              <a:buClr>
                <a:srgbClr val="000000"/>
              </a:buClr>
              <a:buSzPts val="1200"/>
              <a:buNone/>
              <a:defRPr/>
            </a:lvl9pPr>
          </a:lstStyle>
          <a:p/>
        </p:txBody>
      </p:sp>
      <p:sp>
        <p:nvSpPr>
          <p:cNvPr id="32" name="Google Shape;32;p6"/>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vertical)" showMasterSp="0">
  <p:cSld name="Foto (vertical)">
    <p:spTree>
      <p:nvGrpSpPr>
        <p:cNvPr id="33" name="Shape 33"/>
        <p:cNvGrpSpPr/>
        <p:nvPr/>
      </p:nvGrpSpPr>
      <p:grpSpPr>
        <a:xfrm>
          <a:off x="0" y="0"/>
          <a:ext cx="0" cy="0"/>
          <a:chOff x="0" y="0"/>
          <a:chExt cx="0" cy="0"/>
        </a:xfrm>
      </p:grpSpPr>
      <p:cxnSp>
        <p:nvCxnSpPr>
          <p:cNvPr id="34" name="Google Shape;34;p7"/>
          <p:cNvCxnSpPr/>
          <p:nvPr/>
        </p:nvCxnSpPr>
        <p:spPr>
          <a:xfrm>
            <a:off x="401836" y="2565053"/>
            <a:ext cx="3750900" cy="0"/>
          </a:xfrm>
          <a:prstGeom prst="straightConnector1">
            <a:avLst/>
          </a:prstGeom>
          <a:noFill/>
          <a:ln cap="flat" cmpd="sng" w="12700">
            <a:solidFill>
              <a:srgbClr val="9A9A9A"/>
            </a:solidFill>
            <a:prstDash val="solid"/>
            <a:miter lim="400000"/>
            <a:headEnd len="sm" w="sm" type="none"/>
            <a:tailEnd len="sm" w="sm" type="none"/>
          </a:ln>
        </p:spPr>
      </p:cxnSp>
      <p:sp>
        <p:nvSpPr>
          <p:cNvPr id="35" name="Google Shape;35;p7"/>
          <p:cNvSpPr/>
          <p:nvPr>
            <p:ph idx="2" type="pic"/>
          </p:nvPr>
        </p:nvSpPr>
        <p:spPr>
          <a:xfrm>
            <a:off x="4572000" y="0"/>
            <a:ext cx="4572000" cy="51435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36" name="Google Shape;36;p7"/>
          <p:cNvSpPr txBox="1"/>
          <p:nvPr>
            <p:ph type="title"/>
          </p:nvPr>
        </p:nvSpPr>
        <p:spPr>
          <a:xfrm>
            <a:off x="401836" y="756791"/>
            <a:ext cx="3750600" cy="1674300"/>
          </a:xfrm>
          <a:prstGeom prst="rect">
            <a:avLst/>
          </a:prstGeom>
          <a:noFill/>
          <a:ln>
            <a:noFill/>
          </a:ln>
        </p:spPr>
        <p:txBody>
          <a:bodyPr anchorCtr="0" anchor="b" bIns="32750" lIns="32750" spcFirstLastPara="1" rIns="32750" wrap="square" tIns="32750">
            <a:noAutofit/>
          </a:bodyPr>
          <a:lstStyle>
            <a:lvl1pPr lvl="0" algn="l">
              <a:lnSpc>
                <a:spcPct val="100000"/>
              </a:lnSpc>
              <a:spcBef>
                <a:spcPts val="0"/>
              </a:spcBef>
              <a:spcAft>
                <a:spcPts val="0"/>
              </a:spcAft>
              <a:buClr>
                <a:srgbClr val="000000"/>
              </a:buClr>
              <a:buSzPts val="1200"/>
              <a:buNone/>
              <a:defRPr/>
            </a:lvl1pPr>
            <a:lvl2pPr lvl="1" algn="l">
              <a:lnSpc>
                <a:spcPct val="100000"/>
              </a:lnSpc>
              <a:spcBef>
                <a:spcPts val="0"/>
              </a:spcBef>
              <a:spcAft>
                <a:spcPts val="0"/>
              </a:spcAft>
              <a:buClr>
                <a:srgbClr val="000000"/>
              </a:buClr>
              <a:buSzPts val="1200"/>
              <a:buNone/>
              <a:defRPr/>
            </a:lvl2pPr>
            <a:lvl3pPr lvl="2" algn="l">
              <a:lnSpc>
                <a:spcPct val="100000"/>
              </a:lnSpc>
              <a:spcBef>
                <a:spcPts val="0"/>
              </a:spcBef>
              <a:spcAft>
                <a:spcPts val="0"/>
              </a:spcAft>
              <a:buClr>
                <a:srgbClr val="000000"/>
              </a:buClr>
              <a:buSzPts val="1200"/>
              <a:buNone/>
              <a:defRPr/>
            </a:lvl3pPr>
            <a:lvl4pPr lvl="3" algn="l">
              <a:lnSpc>
                <a:spcPct val="100000"/>
              </a:lnSpc>
              <a:spcBef>
                <a:spcPts val="0"/>
              </a:spcBef>
              <a:spcAft>
                <a:spcPts val="0"/>
              </a:spcAft>
              <a:buClr>
                <a:srgbClr val="000000"/>
              </a:buClr>
              <a:buSzPts val="1200"/>
              <a:buNone/>
              <a:defRPr/>
            </a:lvl4pPr>
            <a:lvl5pPr lvl="4" algn="l">
              <a:lnSpc>
                <a:spcPct val="100000"/>
              </a:lnSpc>
              <a:spcBef>
                <a:spcPts val="0"/>
              </a:spcBef>
              <a:spcAft>
                <a:spcPts val="0"/>
              </a:spcAft>
              <a:buClr>
                <a:srgbClr val="000000"/>
              </a:buClr>
              <a:buSzPts val="1200"/>
              <a:buNone/>
              <a:defRPr/>
            </a:lvl5pPr>
            <a:lvl6pPr lvl="5" algn="l">
              <a:lnSpc>
                <a:spcPct val="100000"/>
              </a:lnSpc>
              <a:spcBef>
                <a:spcPts val="0"/>
              </a:spcBef>
              <a:spcAft>
                <a:spcPts val="0"/>
              </a:spcAft>
              <a:buClr>
                <a:srgbClr val="000000"/>
              </a:buClr>
              <a:buSzPts val="1200"/>
              <a:buNone/>
              <a:defRPr/>
            </a:lvl6pPr>
            <a:lvl7pPr lvl="6" algn="l">
              <a:lnSpc>
                <a:spcPct val="100000"/>
              </a:lnSpc>
              <a:spcBef>
                <a:spcPts val="0"/>
              </a:spcBef>
              <a:spcAft>
                <a:spcPts val="0"/>
              </a:spcAft>
              <a:buClr>
                <a:srgbClr val="000000"/>
              </a:buClr>
              <a:buSzPts val="1200"/>
              <a:buNone/>
              <a:defRPr/>
            </a:lvl7pPr>
            <a:lvl8pPr lvl="7" algn="l">
              <a:lnSpc>
                <a:spcPct val="100000"/>
              </a:lnSpc>
              <a:spcBef>
                <a:spcPts val="0"/>
              </a:spcBef>
              <a:spcAft>
                <a:spcPts val="0"/>
              </a:spcAft>
              <a:buClr>
                <a:srgbClr val="000000"/>
              </a:buClr>
              <a:buSzPts val="1200"/>
              <a:buNone/>
              <a:defRPr/>
            </a:lvl8pPr>
            <a:lvl9pPr lvl="8" algn="l">
              <a:lnSpc>
                <a:spcPct val="100000"/>
              </a:lnSpc>
              <a:spcBef>
                <a:spcPts val="0"/>
              </a:spcBef>
              <a:spcAft>
                <a:spcPts val="0"/>
              </a:spcAft>
              <a:buClr>
                <a:srgbClr val="000000"/>
              </a:buClr>
              <a:buSzPts val="1200"/>
              <a:buNone/>
              <a:defRPr/>
            </a:lvl9pPr>
          </a:lstStyle>
          <a:p/>
        </p:txBody>
      </p:sp>
      <p:sp>
        <p:nvSpPr>
          <p:cNvPr id="37" name="Google Shape;37;p7"/>
          <p:cNvSpPr txBox="1"/>
          <p:nvPr>
            <p:ph idx="1" type="body"/>
          </p:nvPr>
        </p:nvSpPr>
        <p:spPr>
          <a:xfrm>
            <a:off x="401836" y="2705695"/>
            <a:ext cx="3750600" cy="1674300"/>
          </a:xfrm>
          <a:prstGeom prst="rect">
            <a:avLst/>
          </a:prstGeom>
          <a:noFill/>
          <a:ln>
            <a:noFill/>
          </a:ln>
        </p:spPr>
        <p:txBody>
          <a:bodyPr anchorCtr="0" anchor="t" bIns="32750" lIns="32750" spcFirstLastPara="1" rIns="32750" wrap="square" tIns="32750">
            <a:noAutofit/>
          </a:bodyPr>
          <a:lstStyle>
            <a:lvl1pPr indent="-228600" lvl="0" marL="4572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1pPr>
            <a:lvl2pPr indent="-228600" lvl="1" marL="9144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2pPr>
            <a:lvl3pPr indent="-228600" lvl="2" marL="13716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3pPr>
            <a:lvl4pPr indent="-228600" lvl="3" marL="18288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4pPr>
            <a:lvl5pPr indent="-228600" lvl="4" marL="22860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5pPr>
            <a:lvl6pPr indent="-285750" lvl="5" marL="2743200" algn="l">
              <a:lnSpc>
                <a:spcPct val="100000"/>
              </a:lnSpc>
              <a:spcBef>
                <a:spcPts val="2700"/>
              </a:spcBef>
              <a:spcAft>
                <a:spcPts val="0"/>
              </a:spcAft>
              <a:buClr>
                <a:srgbClr val="747474"/>
              </a:buClr>
              <a:buSzPts val="900"/>
              <a:buChar char="•"/>
              <a:defRPr/>
            </a:lvl6pPr>
            <a:lvl7pPr indent="-285750" lvl="6" marL="3200400" algn="l">
              <a:lnSpc>
                <a:spcPct val="100000"/>
              </a:lnSpc>
              <a:spcBef>
                <a:spcPts val="2700"/>
              </a:spcBef>
              <a:spcAft>
                <a:spcPts val="0"/>
              </a:spcAft>
              <a:buClr>
                <a:srgbClr val="747474"/>
              </a:buClr>
              <a:buSzPts val="900"/>
              <a:buChar char="•"/>
              <a:defRPr/>
            </a:lvl7pPr>
            <a:lvl8pPr indent="-285750" lvl="7" marL="3657600" algn="l">
              <a:lnSpc>
                <a:spcPct val="100000"/>
              </a:lnSpc>
              <a:spcBef>
                <a:spcPts val="2700"/>
              </a:spcBef>
              <a:spcAft>
                <a:spcPts val="0"/>
              </a:spcAft>
              <a:buClr>
                <a:srgbClr val="747474"/>
              </a:buClr>
              <a:buSzPts val="900"/>
              <a:buChar char="•"/>
              <a:defRPr/>
            </a:lvl8pPr>
            <a:lvl9pPr indent="-285750" lvl="8" marL="4114800" algn="l">
              <a:lnSpc>
                <a:spcPct val="100000"/>
              </a:lnSpc>
              <a:spcBef>
                <a:spcPts val="2700"/>
              </a:spcBef>
              <a:spcAft>
                <a:spcPts val="0"/>
              </a:spcAft>
              <a:buClr>
                <a:srgbClr val="747474"/>
              </a:buClr>
              <a:buSzPts val="900"/>
              <a:buChar char="•"/>
              <a:defRPr/>
            </a:lvl9pPr>
          </a:lstStyle>
          <a:p/>
        </p:txBody>
      </p:sp>
      <p:sp>
        <p:nvSpPr>
          <p:cNvPr id="38" name="Google Shape;38;p7"/>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p:cSld name="Título y viñetas">
    <p:spTree>
      <p:nvGrpSpPr>
        <p:cNvPr id="39" name="Shape 39"/>
        <p:cNvGrpSpPr/>
        <p:nvPr/>
      </p:nvGrpSpPr>
      <p:grpSpPr>
        <a:xfrm>
          <a:off x="0" y="0"/>
          <a:ext cx="0" cy="0"/>
          <a:chOff x="0" y="0"/>
          <a:chExt cx="0" cy="0"/>
        </a:xfrm>
      </p:grpSpPr>
      <p:sp>
        <p:nvSpPr>
          <p:cNvPr id="40" name="Google Shape;40;p8"/>
          <p:cNvSpPr txBox="1"/>
          <p:nvPr>
            <p:ph type="title"/>
          </p:nvPr>
        </p:nvSpPr>
        <p:spPr>
          <a:xfrm>
            <a:off x="401836" y="174129"/>
            <a:ext cx="8340300" cy="736800"/>
          </a:xfrm>
          <a:prstGeom prst="rect">
            <a:avLst/>
          </a:prstGeom>
          <a:noFill/>
          <a:ln>
            <a:noFill/>
          </a:ln>
        </p:spPr>
        <p:txBody>
          <a:bodyPr anchorCtr="0" anchor="b" bIns="32750" lIns="32750" spcFirstLastPara="1" rIns="32750" wrap="square" tIns="32750">
            <a:noAutofit/>
          </a:bodyPr>
          <a:lstStyle>
            <a:lvl1pPr lvl="0" algn="l">
              <a:lnSpc>
                <a:spcPct val="100000"/>
              </a:lnSpc>
              <a:spcBef>
                <a:spcPts val="0"/>
              </a:spcBef>
              <a:spcAft>
                <a:spcPts val="0"/>
              </a:spcAft>
              <a:buClr>
                <a:srgbClr val="000000"/>
              </a:buClr>
              <a:buSzPts val="1200"/>
              <a:buNone/>
              <a:defRPr/>
            </a:lvl1pPr>
            <a:lvl2pPr lvl="1" algn="l">
              <a:lnSpc>
                <a:spcPct val="100000"/>
              </a:lnSpc>
              <a:spcBef>
                <a:spcPts val="0"/>
              </a:spcBef>
              <a:spcAft>
                <a:spcPts val="0"/>
              </a:spcAft>
              <a:buClr>
                <a:srgbClr val="000000"/>
              </a:buClr>
              <a:buSzPts val="1200"/>
              <a:buNone/>
              <a:defRPr/>
            </a:lvl2pPr>
            <a:lvl3pPr lvl="2" algn="l">
              <a:lnSpc>
                <a:spcPct val="100000"/>
              </a:lnSpc>
              <a:spcBef>
                <a:spcPts val="0"/>
              </a:spcBef>
              <a:spcAft>
                <a:spcPts val="0"/>
              </a:spcAft>
              <a:buClr>
                <a:srgbClr val="000000"/>
              </a:buClr>
              <a:buSzPts val="1200"/>
              <a:buNone/>
              <a:defRPr/>
            </a:lvl3pPr>
            <a:lvl4pPr lvl="3" algn="l">
              <a:lnSpc>
                <a:spcPct val="100000"/>
              </a:lnSpc>
              <a:spcBef>
                <a:spcPts val="0"/>
              </a:spcBef>
              <a:spcAft>
                <a:spcPts val="0"/>
              </a:spcAft>
              <a:buClr>
                <a:srgbClr val="000000"/>
              </a:buClr>
              <a:buSzPts val="1200"/>
              <a:buNone/>
              <a:defRPr/>
            </a:lvl4pPr>
            <a:lvl5pPr lvl="4" algn="l">
              <a:lnSpc>
                <a:spcPct val="100000"/>
              </a:lnSpc>
              <a:spcBef>
                <a:spcPts val="0"/>
              </a:spcBef>
              <a:spcAft>
                <a:spcPts val="0"/>
              </a:spcAft>
              <a:buClr>
                <a:srgbClr val="000000"/>
              </a:buClr>
              <a:buSzPts val="1200"/>
              <a:buNone/>
              <a:defRPr/>
            </a:lvl5pPr>
            <a:lvl6pPr lvl="5" algn="l">
              <a:lnSpc>
                <a:spcPct val="100000"/>
              </a:lnSpc>
              <a:spcBef>
                <a:spcPts val="0"/>
              </a:spcBef>
              <a:spcAft>
                <a:spcPts val="0"/>
              </a:spcAft>
              <a:buClr>
                <a:srgbClr val="000000"/>
              </a:buClr>
              <a:buSzPts val="1200"/>
              <a:buNone/>
              <a:defRPr/>
            </a:lvl6pPr>
            <a:lvl7pPr lvl="6" algn="l">
              <a:lnSpc>
                <a:spcPct val="100000"/>
              </a:lnSpc>
              <a:spcBef>
                <a:spcPts val="0"/>
              </a:spcBef>
              <a:spcAft>
                <a:spcPts val="0"/>
              </a:spcAft>
              <a:buClr>
                <a:srgbClr val="000000"/>
              </a:buClr>
              <a:buSzPts val="1200"/>
              <a:buNone/>
              <a:defRPr/>
            </a:lvl7pPr>
            <a:lvl8pPr lvl="7" algn="l">
              <a:lnSpc>
                <a:spcPct val="100000"/>
              </a:lnSpc>
              <a:spcBef>
                <a:spcPts val="0"/>
              </a:spcBef>
              <a:spcAft>
                <a:spcPts val="0"/>
              </a:spcAft>
              <a:buClr>
                <a:srgbClr val="000000"/>
              </a:buClr>
              <a:buSzPts val="1200"/>
              <a:buNone/>
              <a:defRPr/>
            </a:lvl8pPr>
            <a:lvl9pPr lvl="8" algn="l">
              <a:lnSpc>
                <a:spcPct val="100000"/>
              </a:lnSpc>
              <a:spcBef>
                <a:spcPts val="0"/>
              </a:spcBef>
              <a:spcAft>
                <a:spcPts val="0"/>
              </a:spcAft>
              <a:buClr>
                <a:srgbClr val="000000"/>
              </a:buClr>
              <a:buSzPts val="1200"/>
              <a:buNone/>
              <a:defRPr/>
            </a:lvl9pPr>
          </a:lstStyle>
          <a:p/>
        </p:txBody>
      </p:sp>
      <p:sp>
        <p:nvSpPr>
          <p:cNvPr id="41" name="Google Shape;41;p8"/>
          <p:cNvSpPr txBox="1"/>
          <p:nvPr>
            <p:ph idx="1" type="body"/>
          </p:nvPr>
        </p:nvSpPr>
        <p:spPr>
          <a:xfrm>
            <a:off x="401836" y="1172021"/>
            <a:ext cx="8340300" cy="3516000"/>
          </a:xfrm>
          <a:prstGeom prst="rect">
            <a:avLst/>
          </a:prstGeom>
          <a:noFill/>
          <a:ln>
            <a:noFill/>
          </a:ln>
        </p:spPr>
        <p:txBody>
          <a:bodyPr anchorCtr="0" anchor="t" bIns="32750" lIns="32750" spcFirstLastPara="1" rIns="32750" wrap="square" tIns="32750">
            <a:noAutofit/>
          </a:bodyPr>
          <a:lstStyle>
            <a:lvl1pPr indent="-285750" lvl="0" marL="457200" algn="l">
              <a:lnSpc>
                <a:spcPct val="100000"/>
              </a:lnSpc>
              <a:spcBef>
                <a:spcPts val="2700"/>
              </a:spcBef>
              <a:spcAft>
                <a:spcPts val="0"/>
              </a:spcAft>
              <a:buClr>
                <a:srgbClr val="747474"/>
              </a:buClr>
              <a:buSzPts val="900"/>
              <a:buChar char="•"/>
              <a:defRPr/>
            </a:lvl1pPr>
            <a:lvl2pPr indent="-285750" lvl="1" marL="914400" algn="l">
              <a:lnSpc>
                <a:spcPct val="100000"/>
              </a:lnSpc>
              <a:spcBef>
                <a:spcPts val="2700"/>
              </a:spcBef>
              <a:spcAft>
                <a:spcPts val="0"/>
              </a:spcAft>
              <a:buClr>
                <a:srgbClr val="747474"/>
              </a:buClr>
              <a:buSzPts val="900"/>
              <a:buChar char="•"/>
              <a:defRPr/>
            </a:lvl2pPr>
            <a:lvl3pPr indent="-285750" lvl="2" marL="1371600" algn="l">
              <a:lnSpc>
                <a:spcPct val="100000"/>
              </a:lnSpc>
              <a:spcBef>
                <a:spcPts val="2700"/>
              </a:spcBef>
              <a:spcAft>
                <a:spcPts val="0"/>
              </a:spcAft>
              <a:buClr>
                <a:srgbClr val="747474"/>
              </a:buClr>
              <a:buSzPts val="900"/>
              <a:buChar char="•"/>
              <a:defRPr/>
            </a:lvl3pPr>
            <a:lvl4pPr indent="-285750" lvl="3" marL="1828800" algn="l">
              <a:lnSpc>
                <a:spcPct val="100000"/>
              </a:lnSpc>
              <a:spcBef>
                <a:spcPts val="2700"/>
              </a:spcBef>
              <a:spcAft>
                <a:spcPts val="0"/>
              </a:spcAft>
              <a:buClr>
                <a:srgbClr val="747474"/>
              </a:buClr>
              <a:buSzPts val="900"/>
              <a:buChar char="•"/>
              <a:defRPr/>
            </a:lvl4pPr>
            <a:lvl5pPr indent="-285750" lvl="4" marL="2286000" algn="l">
              <a:lnSpc>
                <a:spcPct val="100000"/>
              </a:lnSpc>
              <a:spcBef>
                <a:spcPts val="2700"/>
              </a:spcBef>
              <a:spcAft>
                <a:spcPts val="0"/>
              </a:spcAft>
              <a:buClr>
                <a:srgbClr val="747474"/>
              </a:buClr>
              <a:buSzPts val="900"/>
              <a:buChar char="•"/>
              <a:defRPr/>
            </a:lvl5pPr>
            <a:lvl6pPr indent="-285750" lvl="5" marL="2743200" algn="l">
              <a:lnSpc>
                <a:spcPct val="100000"/>
              </a:lnSpc>
              <a:spcBef>
                <a:spcPts val="2700"/>
              </a:spcBef>
              <a:spcAft>
                <a:spcPts val="0"/>
              </a:spcAft>
              <a:buClr>
                <a:srgbClr val="747474"/>
              </a:buClr>
              <a:buSzPts val="900"/>
              <a:buChar char="•"/>
              <a:defRPr/>
            </a:lvl6pPr>
            <a:lvl7pPr indent="-285750" lvl="6" marL="3200400" algn="l">
              <a:lnSpc>
                <a:spcPct val="100000"/>
              </a:lnSpc>
              <a:spcBef>
                <a:spcPts val="2700"/>
              </a:spcBef>
              <a:spcAft>
                <a:spcPts val="0"/>
              </a:spcAft>
              <a:buClr>
                <a:srgbClr val="747474"/>
              </a:buClr>
              <a:buSzPts val="900"/>
              <a:buChar char="•"/>
              <a:defRPr/>
            </a:lvl7pPr>
            <a:lvl8pPr indent="-285750" lvl="7" marL="3657600" algn="l">
              <a:lnSpc>
                <a:spcPct val="100000"/>
              </a:lnSpc>
              <a:spcBef>
                <a:spcPts val="2700"/>
              </a:spcBef>
              <a:spcAft>
                <a:spcPts val="0"/>
              </a:spcAft>
              <a:buClr>
                <a:srgbClr val="747474"/>
              </a:buClr>
              <a:buSzPts val="900"/>
              <a:buChar char="•"/>
              <a:defRPr/>
            </a:lvl8pPr>
            <a:lvl9pPr indent="-285750" lvl="8" marL="4114800" algn="l">
              <a:lnSpc>
                <a:spcPct val="100000"/>
              </a:lnSpc>
              <a:spcBef>
                <a:spcPts val="2700"/>
              </a:spcBef>
              <a:spcAft>
                <a:spcPts val="0"/>
              </a:spcAft>
              <a:buClr>
                <a:srgbClr val="747474"/>
              </a:buClr>
              <a:buSzPts val="900"/>
              <a:buChar char="•"/>
              <a:defRPr/>
            </a:lvl9pPr>
          </a:lstStyle>
          <a:p/>
        </p:txBody>
      </p:sp>
      <p:sp>
        <p:nvSpPr>
          <p:cNvPr id="42" name="Google Shape;42;p8"/>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iñetas y foto" showMasterSp="0">
  <p:cSld name="Título, viñetas y foto">
    <p:spTree>
      <p:nvGrpSpPr>
        <p:cNvPr id="43" name="Shape 43"/>
        <p:cNvGrpSpPr/>
        <p:nvPr/>
      </p:nvGrpSpPr>
      <p:grpSpPr>
        <a:xfrm>
          <a:off x="0" y="0"/>
          <a:ext cx="0" cy="0"/>
          <a:chOff x="0" y="0"/>
          <a:chExt cx="0" cy="0"/>
        </a:xfrm>
      </p:grpSpPr>
      <p:cxnSp>
        <p:nvCxnSpPr>
          <p:cNvPr id="44" name="Google Shape;44;p9"/>
          <p:cNvCxnSpPr/>
          <p:nvPr/>
        </p:nvCxnSpPr>
        <p:spPr>
          <a:xfrm>
            <a:off x="401836" y="1038076"/>
            <a:ext cx="3567300" cy="0"/>
          </a:xfrm>
          <a:prstGeom prst="straightConnector1">
            <a:avLst/>
          </a:prstGeom>
          <a:noFill/>
          <a:ln cap="flat" cmpd="sng" w="12700">
            <a:solidFill>
              <a:srgbClr val="9A9A9A"/>
            </a:solidFill>
            <a:prstDash val="solid"/>
            <a:miter lim="400000"/>
            <a:headEnd len="sm" w="sm" type="none"/>
            <a:tailEnd len="sm" w="sm" type="none"/>
          </a:ln>
        </p:spPr>
      </p:cxnSp>
      <p:sp>
        <p:nvSpPr>
          <p:cNvPr id="45" name="Google Shape;45;p9"/>
          <p:cNvSpPr/>
          <p:nvPr>
            <p:ph idx="2" type="pic"/>
          </p:nvPr>
        </p:nvSpPr>
        <p:spPr>
          <a:xfrm>
            <a:off x="4572000" y="0"/>
            <a:ext cx="4572000" cy="51435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46" name="Google Shape;46;p9"/>
          <p:cNvSpPr txBox="1"/>
          <p:nvPr>
            <p:ph type="title"/>
          </p:nvPr>
        </p:nvSpPr>
        <p:spPr>
          <a:xfrm>
            <a:off x="401836" y="174129"/>
            <a:ext cx="3571800" cy="736800"/>
          </a:xfrm>
          <a:prstGeom prst="rect">
            <a:avLst/>
          </a:prstGeom>
          <a:noFill/>
          <a:ln>
            <a:noFill/>
          </a:ln>
        </p:spPr>
        <p:txBody>
          <a:bodyPr anchorCtr="0" anchor="b" bIns="32750" lIns="32750" spcFirstLastPara="1" rIns="32750" wrap="square" tIns="32750">
            <a:noAutofit/>
          </a:bodyPr>
          <a:lstStyle>
            <a:lvl1pPr lvl="0" algn="l">
              <a:lnSpc>
                <a:spcPct val="100000"/>
              </a:lnSpc>
              <a:spcBef>
                <a:spcPts val="0"/>
              </a:spcBef>
              <a:spcAft>
                <a:spcPts val="0"/>
              </a:spcAft>
              <a:buClr>
                <a:srgbClr val="000000"/>
              </a:buClr>
              <a:buSzPts val="1200"/>
              <a:buNone/>
              <a:defRPr/>
            </a:lvl1pPr>
            <a:lvl2pPr lvl="1" algn="l">
              <a:lnSpc>
                <a:spcPct val="100000"/>
              </a:lnSpc>
              <a:spcBef>
                <a:spcPts val="0"/>
              </a:spcBef>
              <a:spcAft>
                <a:spcPts val="0"/>
              </a:spcAft>
              <a:buClr>
                <a:srgbClr val="000000"/>
              </a:buClr>
              <a:buSzPts val="1200"/>
              <a:buNone/>
              <a:defRPr/>
            </a:lvl2pPr>
            <a:lvl3pPr lvl="2" algn="l">
              <a:lnSpc>
                <a:spcPct val="100000"/>
              </a:lnSpc>
              <a:spcBef>
                <a:spcPts val="0"/>
              </a:spcBef>
              <a:spcAft>
                <a:spcPts val="0"/>
              </a:spcAft>
              <a:buClr>
                <a:srgbClr val="000000"/>
              </a:buClr>
              <a:buSzPts val="1200"/>
              <a:buNone/>
              <a:defRPr/>
            </a:lvl3pPr>
            <a:lvl4pPr lvl="3" algn="l">
              <a:lnSpc>
                <a:spcPct val="100000"/>
              </a:lnSpc>
              <a:spcBef>
                <a:spcPts val="0"/>
              </a:spcBef>
              <a:spcAft>
                <a:spcPts val="0"/>
              </a:spcAft>
              <a:buClr>
                <a:srgbClr val="000000"/>
              </a:buClr>
              <a:buSzPts val="1200"/>
              <a:buNone/>
              <a:defRPr/>
            </a:lvl4pPr>
            <a:lvl5pPr lvl="4" algn="l">
              <a:lnSpc>
                <a:spcPct val="100000"/>
              </a:lnSpc>
              <a:spcBef>
                <a:spcPts val="0"/>
              </a:spcBef>
              <a:spcAft>
                <a:spcPts val="0"/>
              </a:spcAft>
              <a:buClr>
                <a:srgbClr val="000000"/>
              </a:buClr>
              <a:buSzPts val="1200"/>
              <a:buNone/>
              <a:defRPr/>
            </a:lvl5pPr>
            <a:lvl6pPr lvl="5" algn="l">
              <a:lnSpc>
                <a:spcPct val="100000"/>
              </a:lnSpc>
              <a:spcBef>
                <a:spcPts val="0"/>
              </a:spcBef>
              <a:spcAft>
                <a:spcPts val="0"/>
              </a:spcAft>
              <a:buClr>
                <a:srgbClr val="000000"/>
              </a:buClr>
              <a:buSzPts val="1200"/>
              <a:buNone/>
              <a:defRPr/>
            </a:lvl6pPr>
            <a:lvl7pPr lvl="6" algn="l">
              <a:lnSpc>
                <a:spcPct val="100000"/>
              </a:lnSpc>
              <a:spcBef>
                <a:spcPts val="0"/>
              </a:spcBef>
              <a:spcAft>
                <a:spcPts val="0"/>
              </a:spcAft>
              <a:buClr>
                <a:srgbClr val="000000"/>
              </a:buClr>
              <a:buSzPts val="1200"/>
              <a:buNone/>
              <a:defRPr/>
            </a:lvl7pPr>
            <a:lvl8pPr lvl="7" algn="l">
              <a:lnSpc>
                <a:spcPct val="100000"/>
              </a:lnSpc>
              <a:spcBef>
                <a:spcPts val="0"/>
              </a:spcBef>
              <a:spcAft>
                <a:spcPts val="0"/>
              </a:spcAft>
              <a:buClr>
                <a:srgbClr val="000000"/>
              </a:buClr>
              <a:buSzPts val="1200"/>
              <a:buNone/>
              <a:defRPr/>
            </a:lvl8pPr>
            <a:lvl9pPr lvl="8" algn="l">
              <a:lnSpc>
                <a:spcPct val="100000"/>
              </a:lnSpc>
              <a:spcBef>
                <a:spcPts val="0"/>
              </a:spcBef>
              <a:spcAft>
                <a:spcPts val="0"/>
              </a:spcAft>
              <a:buClr>
                <a:srgbClr val="000000"/>
              </a:buClr>
              <a:buSzPts val="1200"/>
              <a:buNone/>
              <a:defRPr/>
            </a:lvl9pPr>
          </a:lstStyle>
          <a:p/>
        </p:txBody>
      </p:sp>
      <p:sp>
        <p:nvSpPr>
          <p:cNvPr id="47" name="Google Shape;47;p9"/>
          <p:cNvSpPr txBox="1"/>
          <p:nvPr>
            <p:ph idx="1" type="body"/>
          </p:nvPr>
        </p:nvSpPr>
        <p:spPr>
          <a:xfrm>
            <a:off x="401836" y="1172021"/>
            <a:ext cx="3571800" cy="3516000"/>
          </a:xfrm>
          <a:prstGeom prst="rect">
            <a:avLst/>
          </a:prstGeom>
          <a:noFill/>
          <a:ln>
            <a:noFill/>
          </a:ln>
        </p:spPr>
        <p:txBody>
          <a:bodyPr anchorCtr="0" anchor="t" bIns="32750" lIns="32750" spcFirstLastPara="1" rIns="32750" wrap="square" tIns="32750">
            <a:noAutofit/>
          </a:bodyPr>
          <a:lstStyle>
            <a:lvl1pPr indent="-311150" lvl="0" marL="457200" algn="l">
              <a:lnSpc>
                <a:spcPct val="100000"/>
              </a:lnSpc>
              <a:spcBef>
                <a:spcPts val="1900"/>
              </a:spcBef>
              <a:spcAft>
                <a:spcPts val="0"/>
              </a:spcAft>
              <a:buClr>
                <a:srgbClr val="747474"/>
              </a:buClr>
              <a:buSzPts val="1300"/>
              <a:buChar char="•"/>
              <a:defRPr sz="1700">
                <a:latin typeface="Helvetica Neue"/>
                <a:ea typeface="Helvetica Neue"/>
                <a:cs typeface="Helvetica Neue"/>
                <a:sym typeface="Helvetica Neue"/>
              </a:defRPr>
            </a:lvl1pPr>
            <a:lvl2pPr indent="-311150" lvl="1" marL="914400" algn="l">
              <a:lnSpc>
                <a:spcPct val="100000"/>
              </a:lnSpc>
              <a:spcBef>
                <a:spcPts val="1900"/>
              </a:spcBef>
              <a:spcAft>
                <a:spcPts val="0"/>
              </a:spcAft>
              <a:buClr>
                <a:srgbClr val="747474"/>
              </a:buClr>
              <a:buSzPts val="1300"/>
              <a:buChar char="•"/>
              <a:defRPr sz="1700">
                <a:latin typeface="Helvetica Neue"/>
                <a:ea typeface="Helvetica Neue"/>
                <a:cs typeface="Helvetica Neue"/>
                <a:sym typeface="Helvetica Neue"/>
              </a:defRPr>
            </a:lvl2pPr>
            <a:lvl3pPr indent="-311150" lvl="2" marL="1371600" algn="l">
              <a:lnSpc>
                <a:spcPct val="100000"/>
              </a:lnSpc>
              <a:spcBef>
                <a:spcPts val="1900"/>
              </a:spcBef>
              <a:spcAft>
                <a:spcPts val="0"/>
              </a:spcAft>
              <a:buClr>
                <a:srgbClr val="747474"/>
              </a:buClr>
              <a:buSzPts val="1300"/>
              <a:buChar char="•"/>
              <a:defRPr sz="1700">
                <a:latin typeface="Helvetica Neue"/>
                <a:ea typeface="Helvetica Neue"/>
                <a:cs typeface="Helvetica Neue"/>
                <a:sym typeface="Helvetica Neue"/>
              </a:defRPr>
            </a:lvl3pPr>
            <a:lvl4pPr indent="-311150" lvl="3" marL="1828800" algn="l">
              <a:lnSpc>
                <a:spcPct val="100000"/>
              </a:lnSpc>
              <a:spcBef>
                <a:spcPts val="1900"/>
              </a:spcBef>
              <a:spcAft>
                <a:spcPts val="0"/>
              </a:spcAft>
              <a:buClr>
                <a:srgbClr val="747474"/>
              </a:buClr>
              <a:buSzPts val="1300"/>
              <a:buChar char="•"/>
              <a:defRPr sz="1700">
                <a:latin typeface="Helvetica Neue"/>
                <a:ea typeface="Helvetica Neue"/>
                <a:cs typeface="Helvetica Neue"/>
                <a:sym typeface="Helvetica Neue"/>
              </a:defRPr>
            </a:lvl4pPr>
            <a:lvl5pPr indent="-311150" lvl="4" marL="2286000" algn="l">
              <a:lnSpc>
                <a:spcPct val="100000"/>
              </a:lnSpc>
              <a:spcBef>
                <a:spcPts val="1900"/>
              </a:spcBef>
              <a:spcAft>
                <a:spcPts val="0"/>
              </a:spcAft>
              <a:buClr>
                <a:srgbClr val="747474"/>
              </a:buClr>
              <a:buSzPts val="1300"/>
              <a:buChar char="•"/>
              <a:defRPr sz="1700">
                <a:latin typeface="Helvetica Neue"/>
                <a:ea typeface="Helvetica Neue"/>
                <a:cs typeface="Helvetica Neue"/>
                <a:sym typeface="Helvetica Neue"/>
              </a:defRPr>
            </a:lvl5pPr>
            <a:lvl6pPr indent="-285750" lvl="5" marL="2743200" algn="l">
              <a:lnSpc>
                <a:spcPct val="100000"/>
              </a:lnSpc>
              <a:spcBef>
                <a:spcPts val="2700"/>
              </a:spcBef>
              <a:spcAft>
                <a:spcPts val="0"/>
              </a:spcAft>
              <a:buClr>
                <a:srgbClr val="747474"/>
              </a:buClr>
              <a:buSzPts val="900"/>
              <a:buChar char="•"/>
              <a:defRPr/>
            </a:lvl6pPr>
            <a:lvl7pPr indent="-285750" lvl="6" marL="3200400" algn="l">
              <a:lnSpc>
                <a:spcPct val="100000"/>
              </a:lnSpc>
              <a:spcBef>
                <a:spcPts val="2700"/>
              </a:spcBef>
              <a:spcAft>
                <a:spcPts val="0"/>
              </a:spcAft>
              <a:buClr>
                <a:srgbClr val="747474"/>
              </a:buClr>
              <a:buSzPts val="900"/>
              <a:buChar char="•"/>
              <a:defRPr/>
            </a:lvl7pPr>
            <a:lvl8pPr indent="-285750" lvl="7" marL="3657600" algn="l">
              <a:lnSpc>
                <a:spcPct val="100000"/>
              </a:lnSpc>
              <a:spcBef>
                <a:spcPts val="2700"/>
              </a:spcBef>
              <a:spcAft>
                <a:spcPts val="0"/>
              </a:spcAft>
              <a:buClr>
                <a:srgbClr val="747474"/>
              </a:buClr>
              <a:buSzPts val="900"/>
              <a:buChar char="•"/>
              <a:defRPr/>
            </a:lvl8pPr>
            <a:lvl9pPr indent="-285750" lvl="8" marL="4114800" algn="l">
              <a:lnSpc>
                <a:spcPct val="100000"/>
              </a:lnSpc>
              <a:spcBef>
                <a:spcPts val="2700"/>
              </a:spcBef>
              <a:spcAft>
                <a:spcPts val="0"/>
              </a:spcAft>
              <a:buClr>
                <a:srgbClr val="747474"/>
              </a:buClr>
              <a:buSzPts val="900"/>
              <a:buChar char="•"/>
              <a:defRPr/>
            </a:lvl9pPr>
          </a:lstStyle>
          <a:p/>
        </p:txBody>
      </p:sp>
      <p:sp>
        <p:nvSpPr>
          <p:cNvPr id="48" name="Google Shape;48;p9"/>
          <p:cNvSpPr txBox="1"/>
          <p:nvPr>
            <p:ph idx="12" type="sldNum"/>
          </p:nvPr>
        </p:nvSpPr>
        <p:spPr>
          <a:xfrm>
            <a:off x="359116" y="4851445"/>
            <a:ext cx="219300" cy="158100"/>
          </a:xfrm>
          <a:prstGeom prst="rect">
            <a:avLst/>
          </a:prstGeom>
          <a:noFill/>
          <a:ln>
            <a:noFill/>
          </a:ln>
        </p:spPr>
        <p:txBody>
          <a:bodyPr anchorCtr="0" anchor="b" bIns="32750" lIns="32750" spcFirstLastPara="1" rIns="32750" wrap="square" tIns="32750">
            <a:noAutofit/>
          </a:bodyPr>
          <a:lstStyle>
            <a:lvl1pPr indent="0" lvl="0" marL="0" marR="0" algn="l">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l">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l">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l">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l">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l">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l">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l">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l">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ñetas" showMasterSp="0">
  <p:cSld name="Viñetas">
    <p:spTree>
      <p:nvGrpSpPr>
        <p:cNvPr id="49" name="Shape 49"/>
        <p:cNvGrpSpPr/>
        <p:nvPr/>
      </p:nvGrpSpPr>
      <p:grpSpPr>
        <a:xfrm>
          <a:off x="0" y="0"/>
          <a:ext cx="0" cy="0"/>
          <a:chOff x="0" y="0"/>
          <a:chExt cx="0" cy="0"/>
        </a:xfrm>
      </p:grpSpPr>
      <p:sp>
        <p:nvSpPr>
          <p:cNvPr id="50" name="Google Shape;50;p10"/>
          <p:cNvSpPr txBox="1"/>
          <p:nvPr>
            <p:ph idx="1" type="body"/>
          </p:nvPr>
        </p:nvSpPr>
        <p:spPr>
          <a:xfrm>
            <a:off x="625078" y="468809"/>
            <a:ext cx="7884900" cy="4199100"/>
          </a:xfrm>
          <a:prstGeom prst="rect">
            <a:avLst/>
          </a:prstGeom>
          <a:noFill/>
          <a:ln>
            <a:noFill/>
          </a:ln>
        </p:spPr>
        <p:txBody>
          <a:bodyPr anchorCtr="0" anchor="t" bIns="32750" lIns="32750" spcFirstLastPara="1" rIns="32750" wrap="square" tIns="32750">
            <a:noAutofit/>
          </a:bodyPr>
          <a:lstStyle>
            <a:lvl1pPr indent="-285750" lvl="0" marL="457200" algn="l">
              <a:lnSpc>
                <a:spcPct val="100000"/>
              </a:lnSpc>
              <a:spcBef>
                <a:spcPts val="2700"/>
              </a:spcBef>
              <a:spcAft>
                <a:spcPts val="0"/>
              </a:spcAft>
              <a:buClr>
                <a:srgbClr val="747474"/>
              </a:buClr>
              <a:buSzPts val="900"/>
              <a:buChar char="•"/>
              <a:defRPr/>
            </a:lvl1pPr>
            <a:lvl2pPr indent="-285750" lvl="1" marL="914400" algn="l">
              <a:lnSpc>
                <a:spcPct val="100000"/>
              </a:lnSpc>
              <a:spcBef>
                <a:spcPts val="2700"/>
              </a:spcBef>
              <a:spcAft>
                <a:spcPts val="0"/>
              </a:spcAft>
              <a:buClr>
                <a:srgbClr val="747474"/>
              </a:buClr>
              <a:buSzPts val="900"/>
              <a:buChar char="•"/>
              <a:defRPr/>
            </a:lvl2pPr>
            <a:lvl3pPr indent="-285750" lvl="2" marL="1371600" algn="l">
              <a:lnSpc>
                <a:spcPct val="100000"/>
              </a:lnSpc>
              <a:spcBef>
                <a:spcPts val="2700"/>
              </a:spcBef>
              <a:spcAft>
                <a:spcPts val="0"/>
              </a:spcAft>
              <a:buClr>
                <a:srgbClr val="747474"/>
              </a:buClr>
              <a:buSzPts val="900"/>
              <a:buChar char="•"/>
              <a:defRPr/>
            </a:lvl3pPr>
            <a:lvl4pPr indent="-285750" lvl="3" marL="1828800" algn="l">
              <a:lnSpc>
                <a:spcPct val="100000"/>
              </a:lnSpc>
              <a:spcBef>
                <a:spcPts val="2700"/>
              </a:spcBef>
              <a:spcAft>
                <a:spcPts val="0"/>
              </a:spcAft>
              <a:buClr>
                <a:srgbClr val="747474"/>
              </a:buClr>
              <a:buSzPts val="900"/>
              <a:buChar char="•"/>
              <a:defRPr/>
            </a:lvl4pPr>
            <a:lvl5pPr indent="-285750" lvl="4" marL="2286000" algn="l">
              <a:lnSpc>
                <a:spcPct val="100000"/>
              </a:lnSpc>
              <a:spcBef>
                <a:spcPts val="2700"/>
              </a:spcBef>
              <a:spcAft>
                <a:spcPts val="0"/>
              </a:spcAft>
              <a:buClr>
                <a:srgbClr val="747474"/>
              </a:buClr>
              <a:buSzPts val="900"/>
              <a:buChar char="•"/>
              <a:defRPr/>
            </a:lvl5pPr>
            <a:lvl6pPr indent="-285750" lvl="5" marL="2743200" algn="l">
              <a:lnSpc>
                <a:spcPct val="100000"/>
              </a:lnSpc>
              <a:spcBef>
                <a:spcPts val="2700"/>
              </a:spcBef>
              <a:spcAft>
                <a:spcPts val="0"/>
              </a:spcAft>
              <a:buClr>
                <a:srgbClr val="747474"/>
              </a:buClr>
              <a:buSzPts val="900"/>
              <a:buChar char="•"/>
              <a:defRPr/>
            </a:lvl6pPr>
            <a:lvl7pPr indent="-285750" lvl="6" marL="3200400" algn="l">
              <a:lnSpc>
                <a:spcPct val="100000"/>
              </a:lnSpc>
              <a:spcBef>
                <a:spcPts val="2700"/>
              </a:spcBef>
              <a:spcAft>
                <a:spcPts val="0"/>
              </a:spcAft>
              <a:buClr>
                <a:srgbClr val="747474"/>
              </a:buClr>
              <a:buSzPts val="900"/>
              <a:buChar char="•"/>
              <a:defRPr/>
            </a:lvl7pPr>
            <a:lvl8pPr indent="-285750" lvl="7" marL="3657600" algn="l">
              <a:lnSpc>
                <a:spcPct val="100000"/>
              </a:lnSpc>
              <a:spcBef>
                <a:spcPts val="2700"/>
              </a:spcBef>
              <a:spcAft>
                <a:spcPts val="0"/>
              </a:spcAft>
              <a:buClr>
                <a:srgbClr val="747474"/>
              </a:buClr>
              <a:buSzPts val="900"/>
              <a:buChar char="•"/>
              <a:defRPr/>
            </a:lvl8pPr>
            <a:lvl9pPr indent="-285750" lvl="8" marL="4114800" algn="l">
              <a:lnSpc>
                <a:spcPct val="100000"/>
              </a:lnSpc>
              <a:spcBef>
                <a:spcPts val="2700"/>
              </a:spcBef>
              <a:spcAft>
                <a:spcPts val="0"/>
              </a:spcAft>
              <a:buClr>
                <a:srgbClr val="747474"/>
              </a:buClr>
              <a:buSzPts val="900"/>
              <a:buChar char="•"/>
              <a:defRPr/>
            </a:lvl9pPr>
          </a:lstStyle>
          <a:p/>
        </p:txBody>
      </p:sp>
      <p:sp>
        <p:nvSpPr>
          <p:cNvPr id="51" name="Google Shape;51;p10"/>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5.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3.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10.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cxnSp>
        <p:nvCxnSpPr>
          <p:cNvPr id="6" name="Google Shape;6;p1"/>
          <p:cNvCxnSpPr/>
          <p:nvPr/>
        </p:nvCxnSpPr>
        <p:spPr>
          <a:xfrm>
            <a:off x="401836" y="1038076"/>
            <a:ext cx="8344800" cy="0"/>
          </a:xfrm>
          <a:prstGeom prst="straightConnector1">
            <a:avLst/>
          </a:prstGeom>
          <a:noFill/>
          <a:ln cap="flat" cmpd="sng" w="12700">
            <a:solidFill>
              <a:srgbClr val="9A9A9A"/>
            </a:solidFill>
            <a:prstDash val="solid"/>
            <a:miter lim="400000"/>
            <a:headEnd len="sm" w="sm" type="none"/>
            <a:tailEnd len="sm" w="sm" type="none"/>
          </a:ln>
        </p:spPr>
      </p:cxnSp>
      <p:sp>
        <p:nvSpPr>
          <p:cNvPr id="7" name="Google Shape;7;p1"/>
          <p:cNvSpPr txBox="1"/>
          <p:nvPr>
            <p:ph type="title"/>
          </p:nvPr>
        </p:nvSpPr>
        <p:spPr>
          <a:xfrm>
            <a:off x="401836" y="174129"/>
            <a:ext cx="8340300" cy="736800"/>
          </a:xfrm>
          <a:prstGeom prst="rect">
            <a:avLst/>
          </a:prstGeom>
          <a:noFill/>
          <a:ln>
            <a:noFill/>
          </a:ln>
        </p:spPr>
        <p:txBody>
          <a:bodyPr anchorCtr="0" anchor="b" bIns="32750" lIns="32750" spcFirstLastPara="1" rIns="32750" wrap="square" tIns="32750">
            <a:noAutofit/>
          </a:bodyPr>
          <a:lstStyle>
            <a:lvl1pPr lvl="0" marR="0" rtl="0" algn="l">
              <a:lnSpc>
                <a:spcPct val="100000"/>
              </a:lnSpc>
              <a:spcBef>
                <a:spcPts val="0"/>
              </a:spcBef>
              <a:spcAft>
                <a:spcPts val="0"/>
              </a:spcAft>
              <a:buClr>
                <a:srgbClr val="000000"/>
              </a:buClr>
              <a:buSzPts val="2700"/>
              <a:buFont typeface="Helvetica Neue Light"/>
              <a:buNone/>
              <a:defRPr b="0" i="0" sz="27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000000"/>
              </a:buClr>
              <a:buSzPts val="2700"/>
              <a:buFont typeface="Helvetica Neue Light"/>
              <a:buNone/>
              <a:defRPr b="0" i="0" sz="27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0"/>
              </a:spcBef>
              <a:spcAft>
                <a:spcPts val="0"/>
              </a:spcAft>
              <a:buClr>
                <a:srgbClr val="000000"/>
              </a:buClr>
              <a:buSzPts val="2700"/>
              <a:buFont typeface="Helvetica Neue Light"/>
              <a:buNone/>
              <a:defRPr b="0" i="0" sz="27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0"/>
              </a:spcBef>
              <a:spcAft>
                <a:spcPts val="0"/>
              </a:spcAft>
              <a:buClr>
                <a:srgbClr val="000000"/>
              </a:buClr>
              <a:buSzPts val="2700"/>
              <a:buFont typeface="Helvetica Neue Light"/>
              <a:buNone/>
              <a:defRPr b="0" i="0" sz="27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0"/>
              </a:spcBef>
              <a:spcAft>
                <a:spcPts val="0"/>
              </a:spcAft>
              <a:buClr>
                <a:srgbClr val="000000"/>
              </a:buClr>
              <a:buSzPts val="2700"/>
              <a:buFont typeface="Helvetica Neue Light"/>
              <a:buNone/>
              <a:defRPr b="0" i="0" sz="27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0"/>
              </a:spcBef>
              <a:spcAft>
                <a:spcPts val="0"/>
              </a:spcAft>
              <a:buClr>
                <a:srgbClr val="000000"/>
              </a:buClr>
              <a:buSzPts val="2700"/>
              <a:buFont typeface="Helvetica Neue Light"/>
              <a:buNone/>
              <a:defRPr b="0" i="0" sz="27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0"/>
              </a:spcBef>
              <a:spcAft>
                <a:spcPts val="0"/>
              </a:spcAft>
              <a:buClr>
                <a:srgbClr val="000000"/>
              </a:buClr>
              <a:buSzPts val="2700"/>
              <a:buFont typeface="Helvetica Neue Light"/>
              <a:buNone/>
              <a:defRPr b="0" i="0" sz="27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0"/>
              </a:spcBef>
              <a:spcAft>
                <a:spcPts val="0"/>
              </a:spcAft>
              <a:buClr>
                <a:srgbClr val="000000"/>
              </a:buClr>
              <a:buSzPts val="2700"/>
              <a:buFont typeface="Helvetica Neue Light"/>
              <a:buNone/>
              <a:defRPr b="0" i="0" sz="27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0"/>
              </a:spcBef>
              <a:spcAft>
                <a:spcPts val="0"/>
              </a:spcAft>
              <a:buClr>
                <a:srgbClr val="000000"/>
              </a:buClr>
              <a:buSzPts val="2700"/>
              <a:buFont typeface="Helvetica Neue Light"/>
              <a:buNone/>
              <a:defRPr b="0" i="0" sz="27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ph idx="1" type="body"/>
          </p:nvPr>
        </p:nvSpPr>
        <p:spPr>
          <a:xfrm>
            <a:off x="401836" y="1172021"/>
            <a:ext cx="8340300" cy="3516000"/>
          </a:xfrm>
          <a:prstGeom prst="rect">
            <a:avLst/>
          </a:prstGeom>
          <a:noFill/>
          <a:ln>
            <a:noFill/>
          </a:ln>
        </p:spPr>
        <p:txBody>
          <a:bodyPr anchorCtr="0" anchor="t" bIns="32750" lIns="32750" spcFirstLastPara="1" rIns="32750" wrap="square" tIns="32750">
            <a:noAutofit/>
          </a:bodyPr>
          <a:lstStyle>
            <a:lvl1pPr indent="-336550" lvl="0" marL="45720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9" name="Google Shape;9;p1"/>
          <p:cNvSpPr txBox="1"/>
          <p:nvPr>
            <p:ph idx="12" type="sldNum"/>
          </p:nvPr>
        </p:nvSpPr>
        <p:spPr>
          <a:xfrm>
            <a:off x="8626078" y="4851445"/>
            <a:ext cx="219300" cy="158100"/>
          </a:xfrm>
          <a:prstGeom prst="rect">
            <a:avLst/>
          </a:prstGeom>
          <a:noFill/>
          <a:ln>
            <a:noFill/>
          </a:ln>
        </p:spPr>
        <p:txBody>
          <a:bodyPr anchorCtr="0" anchor="b" bIns="32750" lIns="32750" spcFirstLastPara="1" rIns="32750" wrap="square" tIns="32750">
            <a:noAutofit/>
          </a:bodyPr>
          <a:lstStyle>
            <a:lvl1pPr indent="0" lvl="0"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pic>
        <p:nvPicPr>
          <p:cNvPr id="10" name="Google Shape;10;p1"/>
          <p:cNvPicPr preferRelativeResize="0"/>
          <p:nvPr/>
        </p:nvPicPr>
        <p:blipFill>
          <a:blip r:embed="rId1">
            <a:alphaModFix amt="60000"/>
          </a:blip>
          <a:stretch>
            <a:fillRect/>
          </a:stretch>
        </p:blipFill>
        <p:spPr>
          <a:xfrm>
            <a:off x="124900" y="31488"/>
            <a:ext cx="973901" cy="973901"/>
          </a:xfrm>
          <a:prstGeom prst="rect">
            <a:avLst/>
          </a:prstGeom>
          <a:noFill/>
          <a:ln>
            <a:noFill/>
          </a:ln>
        </p:spPr>
      </p:pic>
      <p:pic>
        <p:nvPicPr>
          <p:cNvPr id="11" name="Google Shape;11;p1"/>
          <p:cNvPicPr preferRelativeResize="0"/>
          <p:nvPr/>
        </p:nvPicPr>
        <p:blipFill rotWithShape="1">
          <a:blip r:embed="rId2">
            <a:alphaModFix amt="70000"/>
          </a:blip>
          <a:srcRect b="22100" l="9075" r="6264" t="0"/>
          <a:stretch/>
        </p:blipFill>
        <p:spPr>
          <a:xfrm>
            <a:off x="8080001" y="-1200"/>
            <a:ext cx="1064000" cy="10392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cxnSp>
        <p:nvCxnSpPr>
          <p:cNvPr id="76" name="Google Shape;76;p16"/>
          <p:cNvCxnSpPr/>
          <p:nvPr/>
        </p:nvCxnSpPr>
        <p:spPr>
          <a:xfrm>
            <a:off x="401836" y="1038076"/>
            <a:ext cx="8344800" cy="0"/>
          </a:xfrm>
          <a:prstGeom prst="straightConnector1">
            <a:avLst/>
          </a:prstGeom>
          <a:noFill/>
          <a:ln cap="flat" cmpd="sng" w="12700">
            <a:solidFill>
              <a:srgbClr val="9A9A9A"/>
            </a:solidFill>
            <a:prstDash val="solid"/>
            <a:miter lim="400000"/>
            <a:headEnd len="sm" w="sm" type="none"/>
            <a:tailEnd len="sm" w="sm" type="none"/>
          </a:ln>
        </p:spPr>
      </p:cxnSp>
      <p:sp>
        <p:nvSpPr>
          <p:cNvPr id="77" name="Google Shape;77;p16"/>
          <p:cNvSpPr txBox="1"/>
          <p:nvPr>
            <p:ph type="title"/>
          </p:nvPr>
        </p:nvSpPr>
        <p:spPr>
          <a:xfrm>
            <a:off x="401836" y="174129"/>
            <a:ext cx="8340300" cy="736800"/>
          </a:xfrm>
          <a:prstGeom prst="rect">
            <a:avLst/>
          </a:prstGeom>
          <a:noFill/>
          <a:ln>
            <a:noFill/>
          </a:ln>
        </p:spPr>
        <p:txBody>
          <a:bodyPr anchorCtr="0" anchor="b" bIns="35725" lIns="35725" spcFirstLastPara="1" rIns="35725" wrap="square" tIns="35725">
            <a:noAutofit/>
          </a:bodyPr>
          <a:lstStyle>
            <a:lvl1pPr lvl="0" marR="0" rtl="0" algn="l">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78" name="Google Shape;78;p16"/>
          <p:cNvSpPr txBox="1"/>
          <p:nvPr>
            <p:ph idx="1" type="body"/>
          </p:nvPr>
        </p:nvSpPr>
        <p:spPr>
          <a:xfrm>
            <a:off x="401836" y="1172021"/>
            <a:ext cx="8340300" cy="3516000"/>
          </a:xfrm>
          <a:prstGeom prst="rect">
            <a:avLst/>
          </a:prstGeom>
          <a:noFill/>
          <a:ln>
            <a:noFill/>
          </a:ln>
        </p:spPr>
        <p:txBody>
          <a:bodyPr anchorCtr="0" anchor="t" bIns="35725" lIns="35725" spcFirstLastPara="1" rIns="35725" wrap="square" tIns="35725">
            <a:noAutofit/>
          </a:bodyPr>
          <a:lstStyle>
            <a:lvl1pPr indent="-349250" lvl="0" marL="45720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1pPr>
            <a:lvl2pPr indent="-349250" lvl="1" marL="91440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2pPr>
            <a:lvl3pPr indent="-349250" lvl="2" marL="137160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3pPr>
            <a:lvl4pPr indent="-349250" lvl="3" marL="182880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4pPr>
            <a:lvl5pPr indent="-349250" lvl="4" marL="228600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5pPr>
            <a:lvl6pPr indent="-349250" lvl="5" marL="274320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6pPr>
            <a:lvl7pPr indent="-349250" lvl="6" marL="320040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7pPr>
            <a:lvl8pPr indent="-349250" lvl="7" marL="365760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8pPr>
            <a:lvl9pPr indent="-349250" lvl="8" marL="4114800" marR="0" rtl="0" algn="l">
              <a:lnSpc>
                <a:spcPct val="100000"/>
              </a:lnSpc>
              <a:spcBef>
                <a:spcPts val="3000"/>
              </a:spcBef>
              <a:spcAft>
                <a:spcPts val="0"/>
              </a:spcAft>
              <a:buClr>
                <a:srgbClr val="747474"/>
              </a:buClr>
              <a:buSzPts val="1900"/>
              <a:buFont typeface="Helvetica Neue"/>
              <a:buChar char="•"/>
              <a:defRPr b="0" i="0" sz="2500" u="none" cap="none" strike="noStrike">
                <a:solidFill>
                  <a:srgbClr val="747474"/>
                </a:solidFill>
                <a:latin typeface="Helvetica Neue Light"/>
                <a:ea typeface="Helvetica Neue Light"/>
                <a:cs typeface="Helvetica Neue Light"/>
                <a:sym typeface="Helvetica Neue Light"/>
              </a:defRPr>
            </a:lvl9pPr>
          </a:lstStyle>
          <a:p/>
        </p:txBody>
      </p:sp>
      <p:sp>
        <p:nvSpPr>
          <p:cNvPr id="79" name="Google Shape;79;p16"/>
          <p:cNvSpPr txBox="1"/>
          <p:nvPr>
            <p:ph idx="12" type="sldNum"/>
          </p:nvPr>
        </p:nvSpPr>
        <p:spPr>
          <a:xfrm>
            <a:off x="8626078" y="4851445"/>
            <a:ext cx="219300" cy="158100"/>
          </a:xfrm>
          <a:prstGeom prst="rect">
            <a:avLst/>
          </a:prstGeom>
          <a:noFill/>
          <a:ln>
            <a:noFill/>
          </a:ln>
        </p:spPr>
        <p:txBody>
          <a:bodyPr anchorCtr="0" anchor="b" bIns="35725" lIns="35725" spcFirstLastPara="1" rIns="35725" wrap="square" tIns="35725">
            <a:noAutofit/>
          </a:bodyPr>
          <a:lstStyle>
            <a:lvl1pPr indent="0" lvl="0" marL="0" marR="0" rtl="0" algn="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descr="Galería de imágenes" id="80" name="Google Shape;80;p16"/>
          <p:cNvPicPr preferRelativeResize="0"/>
          <p:nvPr/>
        </p:nvPicPr>
        <p:blipFill rotWithShape="1">
          <a:blip r:embed="rId1">
            <a:alphaModFix amt="38000"/>
          </a:blip>
          <a:srcRect b="0" l="0" r="0" t="0"/>
          <a:stretch/>
        </p:blipFill>
        <p:spPr>
          <a:xfrm>
            <a:off x="7542034" y="215129"/>
            <a:ext cx="809842" cy="783263"/>
          </a:xfrm>
          <a:prstGeom prst="rect">
            <a:avLst/>
          </a:prstGeom>
          <a:noFill/>
          <a:ln>
            <a:noFill/>
          </a:ln>
        </p:spPr>
      </p:pic>
      <p:sp>
        <p:nvSpPr>
          <p:cNvPr id="81" name="Google Shape;81;p16"/>
          <p:cNvSpPr/>
          <p:nvPr/>
        </p:nvSpPr>
        <p:spPr>
          <a:xfrm>
            <a:off x="7197416" y="872451"/>
            <a:ext cx="1648200" cy="158100"/>
          </a:xfrm>
          <a:prstGeom prst="rect">
            <a:avLst/>
          </a:prstGeom>
          <a:solidFill>
            <a:srgbClr val="FFFFF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jpg"/><Relationship Id="rId5" Type="http://schemas.openxmlformats.org/officeDocument/2006/relationships/image" Target="../media/image16.jpg"/><Relationship Id="rId6" Type="http://schemas.openxmlformats.org/officeDocument/2006/relationships/image" Target="../media/image20.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3.jpg"/><Relationship Id="rId7" Type="http://schemas.openxmlformats.org/officeDocument/2006/relationships/image" Target="../media/image12.png"/><Relationship Id="rId8"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jpg"/><Relationship Id="rId4" Type="http://schemas.openxmlformats.org/officeDocument/2006/relationships/image" Target="../media/image16.jp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9"/>
          <p:cNvPicPr preferRelativeResize="0"/>
          <p:nvPr/>
        </p:nvPicPr>
        <p:blipFill>
          <a:blip r:embed="rId3">
            <a:alphaModFix/>
          </a:blip>
          <a:stretch>
            <a:fillRect/>
          </a:stretch>
        </p:blipFill>
        <p:spPr>
          <a:xfrm>
            <a:off x="5886775" y="3748350"/>
            <a:ext cx="1086200" cy="1229226"/>
          </a:xfrm>
          <a:prstGeom prst="rect">
            <a:avLst/>
          </a:prstGeom>
          <a:noFill/>
          <a:ln>
            <a:noFill/>
          </a:ln>
        </p:spPr>
      </p:pic>
      <p:sp>
        <p:nvSpPr>
          <p:cNvPr id="140" name="Google Shape;140;p29"/>
          <p:cNvSpPr txBox="1"/>
          <p:nvPr>
            <p:ph idx="1" type="body"/>
          </p:nvPr>
        </p:nvSpPr>
        <p:spPr>
          <a:xfrm>
            <a:off x="51575" y="3998275"/>
            <a:ext cx="4834200" cy="733500"/>
          </a:xfrm>
          <a:prstGeom prst="rect">
            <a:avLst/>
          </a:pr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000000"/>
              </a:buClr>
              <a:buSzPts val="2700"/>
              <a:buFont typeface="Helvetica Neue"/>
              <a:buNone/>
            </a:pPr>
            <a:r>
              <a:rPr b="1" i="0" lang="en-US" sz="2700" u="none" cap="none" strike="noStrike">
                <a:solidFill>
                  <a:srgbClr val="000000"/>
                </a:solidFill>
                <a:latin typeface="Merriweather Sans"/>
                <a:ea typeface="Merriweather Sans"/>
                <a:cs typeface="Merriweather Sans"/>
                <a:sym typeface="Merriweather Sans"/>
              </a:rPr>
              <a:t>COLMEIA</a:t>
            </a:r>
            <a:r>
              <a:rPr b="0" i="0" lang="en-US" sz="2700" u="none" cap="none" strike="noStrike">
                <a:solidFill>
                  <a:srgbClr val="747474"/>
                </a:solidFill>
                <a:latin typeface="Helvetica Neue Light"/>
                <a:ea typeface="Helvetica Neue Light"/>
                <a:cs typeface="Helvetica Neue Light"/>
                <a:sym typeface="Helvetica Neue Light"/>
              </a:rPr>
              <a:t> - Grupo de extensão em software e hardware livr</a:t>
            </a:r>
            <a:r>
              <a:rPr lang="en-US" sz="2700"/>
              <a:t>e</a:t>
            </a:r>
            <a:endParaRPr/>
          </a:p>
        </p:txBody>
      </p:sp>
      <p:pic>
        <p:nvPicPr>
          <p:cNvPr descr="Galería de imágenes" id="141" name="Google Shape;141;p29"/>
          <p:cNvPicPr preferRelativeResize="0"/>
          <p:nvPr/>
        </p:nvPicPr>
        <p:blipFill rotWithShape="1">
          <a:blip r:embed="rId4">
            <a:alphaModFix/>
          </a:blip>
          <a:srcRect b="3609" l="2244" r="2253" t="3609"/>
          <a:stretch/>
        </p:blipFill>
        <p:spPr>
          <a:xfrm>
            <a:off x="0" y="-105508"/>
            <a:ext cx="9144000" cy="3747632"/>
          </a:xfrm>
          <a:prstGeom prst="rect">
            <a:avLst/>
          </a:prstGeom>
          <a:noFill/>
          <a:ln>
            <a:noFill/>
          </a:ln>
        </p:spPr>
      </p:pic>
      <p:pic>
        <p:nvPicPr>
          <p:cNvPr descr="Galería de imágenes" id="142" name="Google Shape;142;p29"/>
          <p:cNvPicPr preferRelativeResize="0"/>
          <p:nvPr/>
        </p:nvPicPr>
        <p:blipFill rotWithShape="1">
          <a:blip r:embed="rId5">
            <a:alphaModFix/>
          </a:blip>
          <a:srcRect b="8455" l="0" r="0" t="2631"/>
          <a:stretch/>
        </p:blipFill>
        <p:spPr>
          <a:xfrm>
            <a:off x="7973975" y="3860855"/>
            <a:ext cx="1196047" cy="1086187"/>
          </a:xfrm>
          <a:prstGeom prst="rect">
            <a:avLst/>
          </a:prstGeom>
          <a:noFill/>
          <a:ln>
            <a:noFill/>
          </a:ln>
        </p:spPr>
      </p:pic>
      <p:pic>
        <p:nvPicPr>
          <p:cNvPr id="143" name="Google Shape;143;p29"/>
          <p:cNvPicPr preferRelativeResize="0"/>
          <p:nvPr/>
        </p:nvPicPr>
        <p:blipFill>
          <a:blip r:embed="rId6">
            <a:alphaModFix/>
          </a:blip>
          <a:stretch>
            <a:fillRect/>
          </a:stretch>
        </p:blipFill>
        <p:spPr>
          <a:xfrm>
            <a:off x="4690725" y="3650125"/>
            <a:ext cx="1333299" cy="1410426"/>
          </a:xfrm>
          <a:prstGeom prst="rect">
            <a:avLst/>
          </a:prstGeom>
          <a:noFill/>
          <a:ln>
            <a:noFill/>
          </a:ln>
        </p:spPr>
      </p:pic>
      <p:pic>
        <p:nvPicPr>
          <p:cNvPr id="144" name="Google Shape;144;p29"/>
          <p:cNvPicPr preferRelativeResize="0"/>
          <p:nvPr/>
        </p:nvPicPr>
        <p:blipFill>
          <a:blip r:embed="rId7">
            <a:alphaModFix/>
          </a:blip>
          <a:stretch>
            <a:fillRect/>
          </a:stretch>
        </p:blipFill>
        <p:spPr>
          <a:xfrm>
            <a:off x="6972963" y="3714800"/>
            <a:ext cx="1154963" cy="1086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38"/>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226" name="Google Shape;226;p38"/>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900"/>
              <a:buFont typeface="Helvetica Neue"/>
              <a:buNone/>
            </a:pPr>
            <a:fld id="{00000000-1234-1234-1234-123412341234}" type="slidenum">
              <a:rPr lang="en-US"/>
              <a:t>‹#›</a:t>
            </a:fld>
            <a:endParaRPr/>
          </a:p>
        </p:txBody>
      </p:sp>
      <p:sp>
        <p:nvSpPr>
          <p:cNvPr id="227" name="Google Shape;227;p38"/>
          <p:cNvSpPr txBox="1"/>
          <p:nvPr/>
        </p:nvSpPr>
        <p:spPr>
          <a:xfrm>
            <a:off x="569850" y="2352300"/>
            <a:ext cx="8004300" cy="4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400">
                <a:solidFill>
                  <a:schemeClr val="dk1"/>
                </a:solidFill>
                <a:latin typeface="Roboto Light"/>
                <a:ea typeface="Roboto Light"/>
                <a:cs typeface="Roboto Light"/>
                <a:sym typeface="Roboto Light"/>
              </a:rPr>
              <a:t>Agora vamos para a programação</a:t>
            </a:r>
            <a:endParaRPr sz="3400">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234" name="Google Shape;234;p39"/>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235" name="Google Shape;235;p39"/>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latin typeface="Roboto Light"/>
                <a:ea typeface="Roboto Light"/>
                <a:cs typeface="Roboto Light"/>
                <a:sym typeface="Roboto Light"/>
              </a:rPr>
              <a:t>Indo para a programação</a:t>
            </a:r>
            <a:endParaRPr sz="3400">
              <a:latin typeface="Roboto Light"/>
              <a:ea typeface="Roboto Light"/>
              <a:cs typeface="Roboto Light"/>
              <a:sym typeface="Roboto Light"/>
            </a:endParaRPr>
          </a:p>
        </p:txBody>
      </p:sp>
      <p:sp>
        <p:nvSpPr>
          <p:cNvPr id="236" name="Google Shape;236;p39"/>
          <p:cNvSpPr txBox="1"/>
          <p:nvPr/>
        </p:nvSpPr>
        <p:spPr>
          <a:xfrm>
            <a:off x="4012375" y="1376188"/>
            <a:ext cx="4613700" cy="3099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Hoje, além do que já havia sido usado nas aulas passadas, também vamos ver algumas </a:t>
            </a:r>
            <a:r>
              <a:rPr lang="en-US" sz="1800">
                <a:latin typeface="Roboto Light"/>
                <a:ea typeface="Roboto Light"/>
                <a:cs typeface="Roboto Light"/>
                <a:sym typeface="Roboto Light"/>
              </a:rPr>
              <a:t>coisas</a:t>
            </a:r>
            <a:r>
              <a:rPr lang="en-US" sz="1800">
                <a:latin typeface="Roboto Light"/>
                <a:ea typeface="Roboto Light"/>
                <a:cs typeface="Roboto Light"/>
                <a:sym typeface="Roboto Light"/>
              </a:rPr>
              <a:t> novas.</a:t>
            </a:r>
            <a:endParaRPr sz="1800">
              <a:latin typeface="Roboto Light"/>
              <a:ea typeface="Roboto Light"/>
              <a:cs typeface="Roboto Light"/>
              <a:sym typeface="Roboto Light"/>
            </a:endParaRPr>
          </a:p>
        </p:txBody>
      </p:sp>
      <p:pic>
        <p:nvPicPr>
          <p:cNvPr id="237" name="Google Shape;237;p39"/>
          <p:cNvPicPr preferRelativeResize="0"/>
          <p:nvPr/>
        </p:nvPicPr>
        <p:blipFill>
          <a:blip r:embed="rId3">
            <a:alphaModFix/>
          </a:blip>
          <a:stretch>
            <a:fillRect/>
          </a:stretch>
        </p:blipFill>
        <p:spPr>
          <a:xfrm>
            <a:off x="89650" y="1277400"/>
            <a:ext cx="4292328" cy="357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244" name="Google Shape;244;p40"/>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245" name="Google Shape;245;p40"/>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solidFill>
                  <a:srgbClr val="38761D"/>
                </a:solidFill>
                <a:latin typeface="Roboto Light"/>
                <a:ea typeface="Roboto Light"/>
                <a:cs typeface="Roboto Light"/>
                <a:sym typeface="Roboto Light"/>
              </a:rPr>
              <a:t>#define</a:t>
            </a:r>
            <a:r>
              <a:rPr lang="en-US" sz="3400">
                <a:latin typeface="Roboto Light"/>
                <a:ea typeface="Roboto Light"/>
                <a:cs typeface="Roboto Light"/>
                <a:sym typeface="Roboto Light"/>
              </a:rPr>
              <a:t> e </a:t>
            </a:r>
            <a:r>
              <a:rPr lang="en-US" sz="3400">
                <a:solidFill>
                  <a:srgbClr val="38761D"/>
                </a:solidFill>
                <a:latin typeface="Roboto Light"/>
                <a:ea typeface="Roboto Light"/>
                <a:cs typeface="Roboto Light"/>
                <a:sym typeface="Roboto Light"/>
              </a:rPr>
              <a:t>#include</a:t>
            </a:r>
            <a:endParaRPr sz="3400">
              <a:solidFill>
                <a:srgbClr val="38761D"/>
              </a:solidFill>
              <a:latin typeface="Roboto Light"/>
              <a:ea typeface="Roboto Light"/>
              <a:cs typeface="Roboto Light"/>
              <a:sym typeface="Roboto Light"/>
            </a:endParaRPr>
          </a:p>
        </p:txBody>
      </p:sp>
      <p:sp>
        <p:nvSpPr>
          <p:cNvPr id="246" name="Google Shape;246;p40"/>
          <p:cNvSpPr txBox="1"/>
          <p:nvPr/>
        </p:nvSpPr>
        <p:spPr>
          <a:xfrm>
            <a:off x="3898650" y="1376200"/>
            <a:ext cx="4727400" cy="3099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Os dois são geralmente as primeiras coisas que se </a:t>
            </a:r>
            <a:r>
              <a:rPr lang="en-US" sz="1800">
                <a:latin typeface="Roboto Light"/>
                <a:ea typeface="Roboto Light"/>
                <a:cs typeface="Roboto Light"/>
                <a:sym typeface="Roboto Light"/>
              </a:rPr>
              <a:t>enxergam em uma programação do arduino</a:t>
            </a:r>
            <a:r>
              <a:rPr lang="en-US" sz="1800">
                <a:latin typeface="Roboto Light"/>
                <a:ea typeface="Roboto Light"/>
                <a:cs typeface="Roboto Light"/>
                <a:sym typeface="Roboto Light"/>
              </a:rPr>
              <a:t>, ficando antes mesmo do</a:t>
            </a:r>
            <a:r>
              <a:rPr lang="en-US" sz="1800">
                <a:solidFill>
                  <a:srgbClr val="134F5C"/>
                </a:solidFill>
                <a:latin typeface="Roboto Light"/>
                <a:ea typeface="Roboto Light"/>
                <a:cs typeface="Roboto Light"/>
                <a:sym typeface="Roboto Light"/>
              </a:rPr>
              <a:t> </a:t>
            </a:r>
            <a:r>
              <a:rPr lang="en-US" sz="1800">
                <a:solidFill>
                  <a:srgbClr val="1155CC"/>
                </a:solidFill>
                <a:latin typeface="Roboto Light"/>
                <a:ea typeface="Roboto Light"/>
                <a:cs typeface="Roboto Light"/>
                <a:sym typeface="Roboto Light"/>
              </a:rPr>
              <a:t>void </a:t>
            </a:r>
            <a:r>
              <a:rPr lang="en-US" sz="1800">
                <a:solidFill>
                  <a:srgbClr val="38761D"/>
                </a:solidFill>
                <a:latin typeface="Roboto Light"/>
                <a:ea typeface="Roboto Light"/>
                <a:cs typeface="Roboto Light"/>
                <a:sym typeface="Roboto Light"/>
              </a:rPr>
              <a:t>setup</a:t>
            </a:r>
            <a:r>
              <a:rPr lang="en-US" sz="1800">
                <a:latin typeface="Roboto Light"/>
                <a:ea typeface="Roboto Light"/>
                <a:cs typeface="Roboto Light"/>
                <a:sym typeface="Roboto Light"/>
              </a:rPr>
              <a:t> () cada um funciona de uma forma diferente.</a:t>
            </a:r>
            <a:endParaRPr sz="1800">
              <a:latin typeface="Roboto Light"/>
              <a:ea typeface="Roboto Light"/>
              <a:cs typeface="Roboto Light"/>
              <a:sym typeface="Roboto Light"/>
            </a:endParaRPr>
          </a:p>
        </p:txBody>
      </p:sp>
      <p:pic>
        <p:nvPicPr>
          <p:cNvPr id="247" name="Google Shape;247;p40"/>
          <p:cNvPicPr preferRelativeResize="0"/>
          <p:nvPr/>
        </p:nvPicPr>
        <p:blipFill>
          <a:blip r:embed="rId3">
            <a:alphaModFix/>
          </a:blip>
          <a:stretch>
            <a:fillRect/>
          </a:stretch>
        </p:blipFill>
        <p:spPr>
          <a:xfrm>
            <a:off x="191075" y="1637151"/>
            <a:ext cx="3707575" cy="2577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254" name="Google Shape;254;p41"/>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255" name="Google Shape;255;p41"/>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solidFill>
                  <a:srgbClr val="38761D"/>
                </a:solidFill>
                <a:latin typeface="Roboto Light"/>
                <a:ea typeface="Roboto Light"/>
                <a:cs typeface="Roboto Light"/>
                <a:sym typeface="Roboto Light"/>
              </a:rPr>
              <a:t>#define</a:t>
            </a:r>
            <a:endParaRPr sz="3400">
              <a:solidFill>
                <a:srgbClr val="38761D"/>
              </a:solidFill>
              <a:latin typeface="Roboto Light"/>
              <a:ea typeface="Roboto Light"/>
              <a:cs typeface="Roboto Light"/>
              <a:sym typeface="Roboto Light"/>
            </a:endParaRPr>
          </a:p>
        </p:txBody>
      </p:sp>
      <p:sp>
        <p:nvSpPr>
          <p:cNvPr id="256" name="Google Shape;256;p41"/>
          <p:cNvSpPr txBox="1"/>
          <p:nvPr/>
        </p:nvSpPr>
        <p:spPr>
          <a:xfrm>
            <a:off x="3635250" y="1041425"/>
            <a:ext cx="5210100" cy="3810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O </a:t>
            </a:r>
            <a:r>
              <a:rPr lang="en-US" sz="1800">
                <a:solidFill>
                  <a:srgbClr val="38761D"/>
                </a:solidFill>
                <a:latin typeface="Roboto Light"/>
                <a:ea typeface="Roboto Light"/>
                <a:cs typeface="Roboto Light"/>
                <a:sym typeface="Roboto Light"/>
              </a:rPr>
              <a:t>#define </a:t>
            </a:r>
            <a:r>
              <a:rPr lang="en-US" sz="1800">
                <a:solidFill>
                  <a:schemeClr val="dk1"/>
                </a:solidFill>
                <a:latin typeface="Roboto Light"/>
                <a:ea typeface="Roboto Light"/>
                <a:cs typeface="Roboto Light"/>
                <a:sym typeface="Roboto Light"/>
              </a:rPr>
              <a:t>é utilizado como uma forma de nomear os pinos utilizados para um melhor entendimento do </a:t>
            </a:r>
            <a:r>
              <a:rPr lang="en-US" sz="1800">
                <a:solidFill>
                  <a:schemeClr val="dk1"/>
                </a:solidFill>
                <a:latin typeface="Roboto Light"/>
                <a:ea typeface="Roboto Light"/>
                <a:cs typeface="Roboto Light"/>
                <a:sym typeface="Roboto Light"/>
              </a:rPr>
              <a:t>código</a:t>
            </a:r>
            <a:r>
              <a:rPr lang="en-US" sz="1800">
                <a:solidFill>
                  <a:schemeClr val="dk1"/>
                </a:solidFill>
                <a:latin typeface="Roboto Light"/>
                <a:ea typeface="Roboto Light"/>
                <a:cs typeface="Roboto Light"/>
                <a:sym typeface="Roboto Light"/>
              </a:rPr>
              <a:t>, um exemplo poderia ser:</a:t>
            </a:r>
            <a:endParaRPr sz="1800">
              <a:solidFill>
                <a:schemeClr val="dk1"/>
              </a:solidFill>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solidFill>
                  <a:srgbClr val="38761D"/>
                </a:solidFill>
                <a:latin typeface="Roboto Light"/>
                <a:ea typeface="Roboto Light"/>
                <a:cs typeface="Roboto Light"/>
                <a:sym typeface="Roboto Light"/>
              </a:rPr>
              <a:t>#define</a:t>
            </a:r>
            <a:r>
              <a:rPr lang="en-US" sz="1800">
                <a:solidFill>
                  <a:schemeClr val="dk1"/>
                </a:solidFill>
                <a:latin typeface="Roboto Light"/>
                <a:ea typeface="Roboto Light"/>
                <a:cs typeface="Roboto Light"/>
                <a:sym typeface="Roboto Light"/>
              </a:rPr>
              <a:t> led1 5                    </a:t>
            </a:r>
            <a:r>
              <a:rPr lang="en-US" sz="1800">
                <a:solidFill>
                  <a:srgbClr val="FF0000"/>
                </a:solidFill>
                <a:latin typeface="Roboto Light"/>
                <a:ea typeface="Roboto Light"/>
                <a:cs typeface="Roboto Light"/>
                <a:sym typeface="Roboto Light"/>
              </a:rPr>
              <a:t> </a:t>
            </a:r>
            <a:r>
              <a:rPr lang="en-US" sz="1000">
                <a:solidFill>
                  <a:srgbClr val="FF0000"/>
                </a:solidFill>
                <a:latin typeface="Roboto Light"/>
                <a:ea typeface="Roboto Light"/>
                <a:cs typeface="Roboto Light"/>
                <a:sym typeface="Roboto Light"/>
              </a:rPr>
              <a:t>(não utiliza “;”)</a:t>
            </a:r>
            <a:endParaRPr sz="1000">
              <a:solidFill>
                <a:srgbClr val="FF0000"/>
              </a:solidFill>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solidFill>
                  <a:schemeClr val="dk1"/>
                </a:solidFill>
                <a:latin typeface="Roboto Light"/>
                <a:ea typeface="Roboto Light"/>
                <a:cs typeface="Roboto Light"/>
                <a:sym typeface="Roboto Light"/>
              </a:rPr>
              <a:t>então toda vez que for escrito led1 a programação vai entender como sendo 5 :</a:t>
            </a:r>
            <a:endParaRPr sz="1800">
              <a:solidFill>
                <a:schemeClr val="dk1"/>
              </a:solidFill>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solidFill>
                  <a:srgbClr val="B45F06"/>
                </a:solidFill>
                <a:latin typeface="Roboto Light"/>
                <a:ea typeface="Roboto Light"/>
                <a:cs typeface="Roboto Light"/>
                <a:sym typeface="Roboto Light"/>
              </a:rPr>
              <a:t>pinMode</a:t>
            </a:r>
            <a:r>
              <a:rPr lang="en-US" sz="1800">
                <a:solidFill>
                  <a:schemeClr val="dk1"/>
                </a:solidFill>
                <a:latin typeface="Roboto Light"/>
                <a:ea typeface="Roboto Light"/>
                <a:cs typeface="Roboto Light"/>
                <a:sym typeface="Roboto Light"/>
              </a:rPr>
              <a:t>(</a:t>
            </a:r>
            <a:r>
              <a:rPr lang="en-US" sz="1800">
                <a:solidFill>
                  <a:schemeClr val="dk1"/>
                </a:solidFill>
                <a:latin typeface="Roboto Light"/>
                <a:ea typeface="Roboto Light"/>
                <a:cs typeface="Roboto Light"/>
                <a:sym typeface="Roboto Light"/>
              </a:rPr>
              <a:t>led1</a:t>
            </a:r>
            <a:r>
              <a:rPr lang="en-US" sz="1800">
                <a:solidFill>
                  <a:schemeClr val="dk1"/>
                </a:solidFill>
                <a:latin typeface="Roboto Light"/>
                <a:ea typeface="Roboto Light"/>
                <a:cs typeface="Roboto Light"/>
                <a:sym typeface="Roboto Light"/>
              </a:rPr>
              <a:t>, </a:t>
            </a:r>
            <a:r>
              <a:rPr lang="en-US" sz="1800">
                <a:solidFill>
                  <a:srgbClr val="134F5C"/>
                </a:solidFill>
                <a:latin typeface="Roboto Light"/>
                <a:ea typeface="Roboto Light"/>
                <a:cs typeface="Roboto Light"/>
                <a:sym typeface="Roboto Light"/>
              </a:rPr>
              <a:t>OUTPUT</a:t>
            </a:r>
            <a:r>
              <a:rPr lang="en-US" sz="1800">
                <a:solidFill>
                  <a:schemeClr val="dk1"/>
                </a:solidFill>
                <a:latin typeface="Roboto Light"/>
                <a:ea typeface="Roboto Light"/>
                <a:cs typeface="Roboto Light"/>
                <a:sym typeface="Roboto Light"/>
              </a:rPr>
              <a:t>);</a:t>
            </a:r>
            <a:endParaRPr sz="1800">
              <a:solidFill>
                <a:schemeClr val="dk1"/>
              </a:solidFill>
              <a:latin typeface="Roboto Light"/>
              <a:ea typeface="Roboto Light"/>
              <a:cs typeface="Roboto Light"/>
              <a:sym typeface="Roboto Light"/>
            </a:endParaRPr>
          </a:p>
        </p:txBody>
      </p:sp>
      <p:pic>
        <p:nvPicPr>
          <p:cNvPr id="257" name="Google Shape;257;p41"/>
          <p:cNvPicPr preferRelativeResize="0"/>
          <p:nvPr/>
        </p:nvPicPr>
        <p:blipFill>
          <a:blip r:embed="rId3">
            <a:alphaModFix/>
          </a:blip>
          <a:stretch>
            <a:fillRect/>
          </a:stretch>
        </p:blipFill>
        <p:spPr>
          <a:xfrm>
            <a:off x="0" y="1521125"/>
            <a:ext cx="3984949" cy="2809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264" name="Google Shape;264;p42"/>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265" name="Google Shape;265;p42"/>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solidFill>
                  <a:srgbClr val="38761D"/>
                </a:solidFill>
                <a:latin typeface="Roboto Light"/>
                <a:ea typeface="Roboto Light"/>
                <a:cs typeface="Roboto Light"/>
                <a:sym typeface="Roboto Light"/>
              </a:rPr>
              <a:t>#include</a:t>
            </a:r>
            <a:endParaRPr sz="3400">
              <a:solidFill>
                <a:srgbClr val="38761D"/>
              </a:solidFill>
              <a:latin typeface="Roboto Light"/>
              <a:ea typeface="Roboto Light"/>
              <a:cs typeface="Roboto Light"/>
              <a:sym typeface="Roboto Light"/>
            </a:endParaRPr>
          </a:p>
        </p:txBody>
      </p:sp>
      <p:sp>
        <p:nvSpPr>
          <p:cNvPr id="266" name="Google Shape;266;p42"/>
          <p:cNvSpPr txBox="1"/>
          <p:nvPr/>
        </p:nvSpPr>
        <p:spPr>
          <a:xfrm>
            <a:off x="3841500" y="1041425"/>
            <a:ext cx="5004000" cy="3810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O </a:t>
            </a:r>
            <a:r>
              <a:rPr lang="en-US" sz="1800">
                <a:solidFill>
                  <a:srgbClr val="38761D"/>
                </a:solidFill>
                <a:latin typeface="Roboto Light"/>
                <a:ea typeface="Roboto Light"/>
                <a:cs typeface="Roboto Light"/>
                <a:sym typeface="Roboto Light"/>
              </a:rPr>
              <a:t>#include </a:t>
            </a:r>
            <a:r>
              <a:rPr lang="en-US" sz="1800">
                <a:solidFill>
                  <a:schemeClr val="dk1"/>
                </a:solidFill>
                <a:latin typeface="Roboto Light"/>
                <a:ea typeface="Roboto Light"/>
                <a:cs typeface="Roboto Light"/>
                <a:sym typeface="Roboto Light"/>
              </a:rPr>
              <a:t>é utilizado para indicar que alguma Biblioteca está sendo utilizada pelo arduino, para incluir basta apenas escrever por exemplo :</a:t>
            </a:r>
            <a:endParaRPr sz="1800">
              <a:solidFill>
                <a:schemeClr val="dk1"/>
              </a:solidFill>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solidFill>
                  <a:srgbClr val="38761D"/>
                </a:solidFill>
                <a:latin typeface="Roboto Light"/>
                <a:ea typeface="Roboto Light"/>
                <a:cs typeface="Roboto Light"/>
                <a:sym typeface="Roboto Light"/>
              </a:rPr>
              <a:t>#include</a:t>
            </a:r>
            <a:r>
              <a:rPr lang="en-US" sz="1800">
                <a:solidFill>
                  <a:schemeClr val="dk1"/>
                </a:solidFill>
                <a:latin typeface="Roboto Light"/>
                <a:ea typeface="Roboto Light"/>
                <a:cs typeface="Roboto Light"/>
                <a:sym typeface="Roboto Light"/>
              </a:rPr>
              <a:t> &lt;</a:t>
            </a:r>
            <a:r>
              <a:rPr lang="en-US" sz="1800">
                <a:solidFill>
                  <a:srgbClr val="B45F06"/>
                </a:solidFill>
                <a:latin typeface="Roboto Light"/>
                <a:ea typeface="Roboto Light"/>
                <a:cs typeface="Roboto Light"/>
                <a:sym typeface="Roboto Light"/>
              </a:rPr>
              <a:t>Ultrassonic</a:t>
            </a:r>
            <a:r>
              <a:rPr lang="en-US" sz="1800">
                <a:solidFill>
                  <a:schemeClr val="dk1"/>
                </a:solidFill>
                <a:latin typeface="Roboto Light"/>
                <a:ea typeface="Roboto Light"/>
                <a:cs typeface="Roboto Light"/>
                <a:sym typeface="Roboto Light"/>
              </a:rPr>
              <a:t>.h&gt;</a:t>
            </a:r>
            <a:endParaRPr sz="1800">
              <a:solidFill>
                <a:schemeClr val="dk1"/>
              </a:solidFill>
              <a:latin typeface="Roboto Light"/>
              <a:ea typeface="Roboto Light"/>
              <a:cs typeface="Roboto Light"/>
              <a:sym typeface="Roboto Light"/>
            </a:endParaRPr>
          </a:p>
        </p:txBody>
      </p:sp>
      <p:pic>
        <p:nvPicPr>
          <p:cNvPr id="267" name="Google Shape;267;p42"/>
          <p:cNvPicPr preferRelativeResize="0"/>
          <p:nvPr/>
        </p:nvPicPr>
        <p:blipFill>
          <a:blip r:embed="rId3">
            <a:alphaModFix/>
          </a:blip>
          <a:stretch>
            <a:fillRect/>
          </a:stretch>
        </p:blipFill>
        <p:spPr>
          <a:xfrm>
            <a:off x="191075" y="1637151"/>
            <a:ext cx="3707575" cy="2577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274" name="Google Shape;274;p43"/>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275" name="Google Shape;275;p43"/>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latin typeface="Roboto Light"/>
                <a:ea typeface="Roboto Light"/>
                <a:cs typeface="Roboto Light"/>
                <a:sym typeface="Roboto Light"/>
              </a:rPr>
              <a:t>Bibliotecas</a:t>
            </a:r>
            <a:endParaRPr sz="3400">
              <a:latin typeface="Roboto Light"/>
              <a:ea typeface="Roboto Light"/>
              <a:cs typeface="Roboto Light"/>
              <a:sym typeface="Roboto Light"/>
            </a:endParaRPr>
          </a:p>
        </p:txBody>
      </p:sp>
      <p:sp>
        <p:nvSpPr>
          <p:cNvPr id="276" name="Google Shape;276;p43"/>
          <p:cNvSpPr txBox="1"/>
          <p:nvPr/>
        </p:nvSpPr>
        <p:spPr>
          <a:xfrm>
            <a:off x="4012375" y="1376200"/>
            <a:ext cx="5015100" cy="3099000"/>
          </a:xfrm>
          <a:prstGeom prst="rect">
            <a:avLst/>
          </a:prstGeom>
          <a:noFill/>
          <a:ln>
            <a:noFill/>
          </a:ln>
        </p:spPr>
        <p:txBody>
          <a:bodyPr anchorCtr="0" anchor="ctr" bIns="500075" lIns="500075" spcFirstLastPara="1" rIns="500075" wrap="square" tIns="500075">
            <a:noAutofit/>
          </a:bodyPr>
          <a:lstStyle/>
          <a:p>
            <a:pPr indent="457200" lvl="0" marL="0" rtl="0" algn="just">
              <a:spcBef>
                <a:spcPts val="0"/>
              </a:spcBef>
              <a:spcAft>
                <a:spcPts val="0"/>
              </a:spcAft>
              <a:buNone/>
            </a:pPr>
            <a:r>
              <a:rPr lang="en-US" sz="1800">
                <a:latin typeface="Roboto Light"/>
                <a:ea typeface="Roboto Light"/>
                <a:cs typeface="Roboto Light"/>
                <a:sym typeface="Roboto Light"/>
              </a:rPr>
              <a:t>O ambiente de trabalho da IDE do arduino pode ter novas funções com a adição de bibliotecas, assim como grande parte dos programas open sources, as bibliotecas provém novas funções para a utilização em projetos.</a:t>
            </a:r>
            <a:endParaRPr sz="1800">
              <a:latin typeface="Roboto Light"/>
              <a:ea typeface="Roboto Light"/>
              <a:cs typeface="Roboto Light"/>
              <a:sym typeface="Roboto Light"/>
            </a:endParaRPr>
          </a:p>
          <a:p>
            <a:pPr indent="457200" lvl="0" marL="0" rtl="0" algn="just">
              <a:spcBef>
                <a:spcPts val="0"/>
              </a:spcBef>
              <a:spcAft>
                <a:spcPts val="0"/>
              </a:spcAft>
              <a:buNone/>
            </a:pPr>
            <a:r>
              <a:rPr lang="en-US" sz="1800">
                <a:latin typeface="Roboto Light"/>
                <a:ea typeface="Roboto Light"/>
                <a:cs typeface="Roboto Light"/>
                <a:sym typeface="Roboto Light"/>
              </a:rPr>
              <a:t>Existem várias bibliotecas já pré instaladas dentro da IDE porém nada te impede de importar outras que não estão instaladas</a:t>
            </a:r>
            <a:endParaRPr sz="1800">
              <a:latin typeface="Roboto Light"/>
              <a:ea typeface="Roboto Light"/>
              <a:cs typeface="Roboto Light"/>
              <a:sym typeface="Roboto Light"/>
            </a:endParaRPr>
          </a:p>
        </p:txBody>
      </p:sp>
      <p:pic>
        <p:nvPicPr>
          <p:cNvPr id="277" name="Google Shape;277;p43"/>
          <p:cNvPicPr preferRelativeResize="0"/>
          <p:nvPr/>
        </p:nvPicPr>
        <p:blipFill>
          <a:blip r:embed="rId3">
            <a:alphaModFix/>
          </a:blip>
          <a:stretch>
            <a:fillRect/>
          </a:stretch>
        </p:blipFill>
        <p:spPr>
          <a:xfrm>
            <a:off x="304800" y="1577700"/>
            <a:ext cx="3707575" cy="269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44"/>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283" name="Google Shape;283;p44"/>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900"/>
              <a:buFont typeface="Helvetica Neue"/>
              <a:buNone/>
            </a:pPr>
            <a:fld id="{00000000-1234-1234-1234-123412341234}" type="slidenum">
              <a:rPr lang="en-US"/>
              <a:t>‹#›</a:t>
            </a:fld>
            <a:endParaRPr/>
          </a:p>
        </p:txBody>
      </p:sp>
      <p:sp>
        <p:nvSpPr>
          <p:cNvPr id="284" name="Google Shape;284;p44"/>
          <p:cNvSpPr txBox="1"/>
          <p:nvPr/>
        </p:nvSpPr>
        <p:spPr>
          <a:xfrm>
            <a:off x="569850" y="2352300"/>
            <a:ext cx="8004300" cy="4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400">
                <a:solidFill>
                  <a:schemeClr val="dk1"/>
                </a:solidFill>
                <a:latin typeface="Roboto Light"/>
                <a:ea typeface="Roboto Light"/>
                <a:cs typeface="Roboto Light"/>
                <a:sym typeface="Roboto Light"/>
              </a:rPr>
              <a:t>Alguma dúvida?</a:t>
            </a:r>
            <a:endParaRPr sz="3400">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291" name="Google Shape;291;p45"/>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292" name="Google Shape;292;p45"/>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latin typeface="Roboto Light"/>
                <a:ea typeface="Roboto Light"/>
                <a:cs typeface="Roboto Light"/>
                <a:sym typeface="Roboto Light"/>
              </a:rPr>
              <a:t>analogRead e analogWrite</a:t>
            </a:r>
            <a:endParaRPr sz="3400">
              <a:latin typeface="Roboto Light"/>
              <a:ea typeface="Roboto Light"/>
              <a:cs typeface="Roboto Light"/>
              <a:sym typeface="Roboto Light"/>
            </a:endParaRPr>
          </a:p>
        </p:txBody>
      </p:sp>
      <p:sp>
        <p:nvSpPr>
          <p:cNvPr id="293" name="Google Shape;293;p45"/>
          <p:cNvSpPr txBox="1"/>
          <p:nvPr/>
        </p:nvSpPr>
        <p:spPr>
          <a:xfrm>
            <a:off x="348050" y="1069325"/>
            <a:ext cx="4858800" cy="37134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Além das entradas digitais, o Arduino possui entradas analógicas. </a:t>
            </a:r>
            <a:endParaRPr sz="18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O </a:t>
            </a:r>
            <a:r>
              <a:rPr lang="en-US" sz="1800">
                <a:solidFill>
                  <a:srgbClr val="B45F06"/>
                </a:solidFill>
                <a:latin typeface="Roboto Light"/>
                <a:ea typeface="Roboto Light"/>
                <a:cs typeface="Roboto Light"/>
                <a:sym typeface="Roboto Light"/>
              </a:rPr>
              <a:t>analogRead</a:t>
            </a:r>
            <a:r>
              <a:rPr lang="en-US" sz="1800">
                <a:latin typeface="Roboto Light"/>
                <a:ea typeface="Roboto Light"/>
                <a:cs typeface="Roboto Light"/>
                <a:sym typeface="Roboto Light"/>
              </a:rPr>
              <a:t>(pino analógico); retorna um valor entre 0 até 1024.</a:t>
            </a:r>
            <a:endParaRPr sz="18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O </a:t>
            </a:r>
            <a:r>
              <a:rPr lang="en-US" sz="1800">
                <a:solidFill>
                  <a:srgbClr val="B45F06"/>
                </a:solidFill>
                <a:latin typeface="Roboto Light"/>
                <a:ea typeface="Roboto Light"/>
                <a:cs typeface="Roboto Light"/>
                <a:sym typeface="Roboto Light"/>
              </a:rPr>
              <a:t>analogWrite</a:t>
            </a:r>
            <a:r>
              <a:rPr lang="en-US" sz="1800">
                <a:latin typeface="Roboto Light"/>
                <a:ea typeface="Roboto Light"/>
                <a:cs typeface="Roboto Light"/>
                <a:sym typeface="Roboto Light"/>
              </a:rPr>
              <a:t>(pino digital, valor); atua simulando uma saída analógica nos pinos com PWM(~), sendo o valor algo entre 0 e 255.</a:t>
            </a:r>
            <a:endParaRPr sz="1800">
              <a:latin typeface="Roboto Light"/>
              <a:ea typeface="Roboto Light"/>
              <a:cs typeface="Roboto Light"/>
              <a:sym typeface="Roboto Light"/>
            </a:endParaRPr>
          </a:p>
        </p:txBody>
      </p:sp>
      <p:pic>
        <p:nvPicPr>
          <p:cNvPr id="294" name="Google Shape;294;p45"/>
          <p:cNvPicPr preferRelativeResize="0"/>
          <p:nvPr/>
        </p:nvPicPr>
        <p:blipFill>
          <a:blip r:embed="rId3">
            <a:alphaModFix/>
          </a:blip>
          <a:stretch>
            <a:fillRect/>
          </a:stretch>
        </p:blipFill>
        <p:spPr>
          <a:xfrm>
            <a:off x="4993850" y="1153275"/>
            <a:ext cx="3632227" cy="35448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46"/>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300" name="Google Shape;300;p46"/>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900"/>
              <a:buFont typeface="Helvetica Neue"/>
              <a:buNone/>
            </a:pPr>
            <a:fld id="{00000000-1234-1234-1234-123412341234}" type="slidenum">
              <a:rPr lang="en-US"/>
              <a:t>‹#›</a:t>
            </a:fld>
            <a:endParaRPr/>
          </a:p>
        </p:txBody>
      </p:sp>
      <p:pic>
        <p:nvPicPr>
          <p:cNvPr id="301" name="Google Shape;301;p46"/>
          <p:cNvPicPr preferRelativeResize="0"/>
          <p:nvPr/>
        </p:nvPicPr>
        <p:blipFill>
          <a:blip r:embed="rId3">
            <a:alphaModFix/>
          </a:blip>
          <a:stretch>
            <a:fillRect/>
          </a:stretch>
        </p:blipFill>
        <p:spPr>
          <a:xfrm>
            <a:off x="1486775" y="385575"/>
            <a:ext cx="6170474" cy="4372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7"/>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307" name="Google Shape;307;p47"/>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900"/>
              <a:buFont typeface="Helvetica Neue"/>
              <a:buNone/>
            </a:pPr>
            <a:fld id="{00000000-1234-1234-1234-123412341234}" type="slidenum">
              <a:rPr lang="en-US"/>
              <a:t>‹#›</a:t>
            </a:fld>
            <a:endParaRPr/>
          </a:p>
        </p:txBody>
      </p:sp>
      <p:sp>
        <p:nvSpPr>
          <p:cNvPr id="308" name="Google Shape;308;p47"/>
          <p:cNvSpPr txBox="1"/>
          <p:nvPr/>
        </p:nvSpPr>
        <p:spPr>
          <a:xfrm>
            <a:off x="569850" y="2352300"/>
            <a:ext cx="8004300" cy="4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400">
                <a:solidFill>
                  <a:schemeClr val="dk1"/>
                </a:solidFill>
                <a:latin typeface="Roboto Light"/>
                <a:ea typeface="Roboto Light"/>
                <a:cs typeface="Roboto Light"/>
                <a:sym typeface="Roboto Light"/>
              </a:rPr>
              <a:t>Alguma dúvida?</a:t>
            </a:r>
            <a:endParaRPr sz="3400">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151" name="Google Shape;151;p30"/>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152" name="Google Shape;152;p30"/>
          <p:cNvSpPr txBox="1"/>
          <p:nvPr/>
        </p:nvSpPr>
        <p:spPr>
          <a:xfrm>
            <a:off x="1806500" y="397575"/>
            <a:ext cx="50055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latin typeface="Roboto Light"/>
                <a:ea typeface="Roboto Light"/>
                <a:cs typeface="Roboto Light"/>
                <a:sym typeface="Roboto Light"/>
              </a:rPr>
              <a:t>Resumo da aula anterior</a:t>
            </a:r>
            <a:endParaRPr sz="3400">
              <a:latin typeface="Roboto Light"/>
              <a:ea typeface="Roboto Light"/>
              <a:cs typeface="Roboto Light"/>
              <a:sym typeface="Roboto Light"/>
            </a:endParaRPr>
          </a:p>
        </p:txBody>
      </p:sp>
      <p:pic>
        <p:nvPicPr>
          <p:cNvPr id="153" name="Google Shape;153;p30"/>
          <p:cNvPicPr preferRelativeResize="0"/>
          <p:nvPr/>
        </p:nvPicPr>
        <p:blipFill>
          <a:blip r:embed="rId3">
            <a:alphaModFix/>
          </a:blip>
          <a:stretch>
            <a:fillRect/>
          </a:stretch>
        </p:blipFill>
        <p:spPr>
          <a:xfrm>
            <a:off x="152400" y="988875"/>
            <a:ext cx="3707576" cy="2224544"/>
          </a:xfrm>
          <a:prstGeom prst="rect">
            <a:avLst/>
          </a:prstGeom>
          <a:noFill/>
          <a:ln>
            <a:noFill/>
          </a:ln>
        </p:spPr>
      </p:pic>
      <p:pic>
        <p:nvPicPr>
          <p:cNvPr id="154" name="Google Shape;154;p30"/>
          <p:cNvPicPr preferRelativeResize="0"/>
          <p:nvPr/>
        </p:nvPicPr>
        <p:blipFill>
          <a:blip r:embed="rId4">
            <a:alphaModFix/>
          </a:blip>
          <a:stretch>
            <a:fillRect/>
          </a:stretch>
        </p:blipFill>
        <p:spPr>
          <a:xfrm>
            <a:off x="152400" y="2406700"/>
            <a:ext cx="2933700" cy="2444750"/>
          </a:xfrm>
          <a:prstGeom prst="rect">
            <a:avLst/>
          </a:prstGeom>
          <a:noFill/>
          <a:ln>
            <a:noFill/>
          </a:ln>
        </p:spPr>
      </p:pic>
      <p:pic>
        <p:nvPicPr>
          <p:cNvPr id="155" name="Google Shape;155;p30"/>
          <p:cNvPicPr preferRelativeResize="0"/>
          <p:nvPr/>
        </p:nvPicPr>
        <p:blipFill>
          <a:blip r:embed="rId5">
            <a:alphaModFix/>
          </a:blip>
          <a:stretch>
            <a:fillRect/>
          </a:stretch>
        </p:blipFill>
        <p:spPr>
          <a:xfrm>
            <a:off x="3599175" y="988875"/>
            <a:ext cx="3594576" cy="2021950"/>
          </a:xfrm>
          <a:prstGeom prst="rect">
            <a:avLst/>
          </a:prstGeom>
          <a:noFill/>
          <a:ln>
            <a:noFill/>
          </a:ln>
        </p:spPr>
      </p:pic>
      <p:pic>
        <p:nvPicPr>
          <p:cNvPr id="156" name="Google Shape;156;p30"/>
          <p:cNvPicPr preferRelativeResize="0"/>
          <p:nvPr/>
        </p:nvPicPr>
        <p:blipFill>
          <a:blip r:embed="rId6">
            <a:alphaModFix/>
          </a:blip>
          <a:stretch>
            <a:fillRect/>
          </a:stretch>
        </p:blipFill>
        <p:spPr>
          <a:xfrm>
            <a:off x="2895851" y="2779438"/>
            <a:ext cx="1699287" cy="1699287"/>
          </a:xfrm>
          <a:prstGeom prst="rect">
            <a:avLst/>
          </a:prstGeom>
          <a:noFill/>
          <a:ln>
            <a:noFill/>
          </a:ln>
        </p:spPr>
      </p:pic>
      <p:pic>
        <p:nvPicPr>
          <p:cNvPr id="157" name="Google Shape;157;p30"/>
          <p:cNvPicPr preferRelativeResize="0"/>
          <p:nvPr/>
        </p:nvPicPr>
        <p:blipFill>
          <a:blip r:embed="rId7">
            <a:alphaModFix/>
          </a:blip>
          <a:stretch>
            <a:fillRect/>
          </a:stretch>
        </p:blipFill>
        <p:spPr>
          <a:xfrm>
            <a:off x="4747538" y="3163225"/>
            <a:ext cx="1699287" cy="1699287"/>
          </a:xfrm>
          <a:prstGeom prst="rect">
            <a:avLst/>
          </a:prstGeom>
          <a:noFill/>
          <a:ln>
            <a:noFill/>
          </a:ln>
        </p:spPr>
      </p:pic>
      <p:pic>
        <p:nvPicPr>
          <p:cNvPr id="158" name="Google Shape;158;p30"/>
          <p:cNvPicPr preferRelativeResize="0"/>
          <p:nvPr/>
        </p:nvPicPr>
        <p:blipFill>
          <a:blip r:embed="rId8">
            <a:alphaModFix/>
          </a:blip>
          <a:stretch>
            <a:fillRect/>
          </a:stretch>
        </p:blipFill>
        <p:spPr>
          <a:xfrm>
            <a:off x="6446823" y="1949600"/>
            <a:ext cx="2386925" cy="2390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315" name="Google Shape;315;p48"/>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316" name="Google Shape;316;p48"/>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latin typeface="Roboto Light"/>
                <a:ea typeface="Roboto Light"/>
                <a:cs typeface="Roboto Light"/>
                <a:sym typeface="Roboto Light"/>
              </a:rPr>
              <a:t>Tipos de dados</a:t>
            </a:r>
            <a:endParaRPr sz="3400">
              <a:latin typeface="Roboto Light"/>
              <a:ea typeface="Roboto Light"/>
              <a:cs typeface="Roboto Light"/>
              <a:sym typeface="Roboto Light"/>
            </a:endParaRPr>
          </a:p>
        </p:txBody>
      </p:sp>
      <p:sp>
        <p:nvSpPr>
          <p:cNvPr id="317" name="Google Shape;317;p48"/>
          <p:cNvSpPr txBox="1"/>
          <p:nvPr/>
        </p:nvSpPr>
        <p:spPr>
          <a:xfrm>
            <a:off x="4012375" y="1376188"/>
            <a:ext cx="4613700" cy="3099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A maior parte das linguagens de programação utilizam algum sistema de tipagem.</a:t>
            </a:r>
            <a:endParaRPr sz="18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Ao utilizar um sistema de tipagem, é </a:t>
            </a:r>
            <a:r>
              <a:rPr lang="en-US" sz="1800">
                <a:latin typeface="Roboto Light"/>
                <a:ea typeface="Roboto Light"/>
                <a:cs typeface="Roboto Light"/>
                <a:sym typeface="Roboto Light"/>
              </a:rPr>
              <a:t>possível prevenir operações não definidas, como soma de booleanos com inteiros, por exemplo.</a:t>
            </a:r>
            <a:endParaRPr sz="1800">
              <a:latin typeface="Roboto Light"/>
              <a:ea typeface="Roboto Light"/>
              <a:cs typeface="Roboto Light"/>
              <a:sym typeface="Roboto Light"/>
            </a:endParaRPr>
          </a:p>
        </p:txBody>
      </p:sp>
      <p:pic>
        <p:nvPicPr>
          <p:cNvPr id="318" name="Google Shape;318;p48"/>
          <p:cNvPicPr preferRelativeResize="0"/>
          <p:nvPr/>
        </p:nvPicPr>
        <p:blipFill>
          <a:blip r:embed="rId3">
            <a:alphaModFix/>
          </a:blip>
          <a:stretch>
            <a:fillRect/>
          </a:stretch>
        </p:blipFill>
        <p:spPr>
          <a:xfrm>
            <a:off x="506800" y="1906113"/>
            <a:ext cx="3707575" cy="20391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325" name="Google Shape;325;p49"/>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326" name="Google Shape;326;p49"/>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latin typeface="Roboto Light"/>
                <a:ea typeface="Roboto Light"/>
                <a:cs typeface="Roboto Light"/>
                <a:sym typeface="Roboto Light"/>
              </a:rPr>
              <a:t>Alguns tipos de dados</a:t>
            </a:r>
            <a:endParaRPr sz="3400">
              <a:latin typeface="Roboto Light"/>
              <a:ea typeface="Roboto Light"/>
              <a:cs typeface="Roboto Light"/>
              <a:sym typeface="Roboto Light"/>
            </a:endParaRPr>
          </a:p>
        </p:txBody>
      </p:sp>
      <p:graphicFrame>
        <p:nvGraphicFramePr>
          <p:cNvPr id="327" name="Google Shape;327;p49"/>
          <p:cNvGraphicFramePr/>
          <p:nvPr/>
        </p:nvGraphicFramePr>
        <p:xfrm>
          <a:off x="2444625" y="1178935"/>
          <a:ext cx="3000000" cy="3000000"/>
        </p:xfrm>
        <a:graphic>
          <a:graphicData uri="http://schemas.openxmlformats.org/drawingml/2006/table">
            <a:tbl>
              <a:tblPr>
                <a:noFill/>
                <a:tableStyleId>{B9D607BF-CC11-4AF3-8799-F03D854A9707}</a:tableStyleId>
              </a:tblPr>
              <a:tblGrid>
                <a:gridCol w="2165050"/>
                <a:gridCol w="2165050"/>
              </a:tblGrid>
              <a:tr h="200750">
                <a:tc>
                  <a:txBody>
                    <a:bodyPr/>
                    <a:lstStyle/>
                    <a:p>
                      <a:pPr indent="0" lvl="0" marL="0" rtl="0" algn="ctr">
                        <a:spcBef>
                          <a:spcPts val="0"/>
                        </a:spcBef>
                        <a:spcAft>
                          <a:spcPts val="0"/>
                        </a:spcAft>
                        <a:buNone/>
                      </a:pPr>
                      <a:r>
                        <a:rPr b="1" lang="en-US" sz="1000">
                          <a:latin typeface="Roboto"/>
                          <a:ea typeface="Roboto"/>
                          <a:cs typeface="Roboto"/>
                          <a:sym typeface="Roboto"/>
                        </a:rPr>
                        <a:t>Tipo</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1000">
                          <a:latin typeface="Roboto"/>
                          <a:ea typeface="Roboto"/>
                          <a:cs typeface="Roboto"/>
                          <a:sym typeface="Roboto"/>
                        </a:rPr>
                        <a:t>Tamanho (bits)</a:t>
                      </a:r>
                      <a:endParaRPr sz="1000">
                        <a:latin typeface="Roboto"/>
                        <a:ea typeface="Roboto"/>
                        <a:cs typeface="Roboto"/>
                        <a:sym typeface="Roboto"/>
                      </a:endParaRPr>
                    </a:p>
                  </a:txBody>
                  <a:tcPr marT="91425" marB="91425" marR="91425" marL="91425"/>
                </a:tc>
              </a:tr>
              <a:tr h="200750">
                <a:tc>
                  <a:txBody>
                    <a:bodyPr/>
                    <a:lstStyle/>
                    <a:p>
                      <a:pPr indent="0" lvl="0" marL="0" rtl="0" algn="ctr">
                        <a:spcBef>
                          <a:spcPts val="0"/>
                        </a:spcBef>
                        <a:spcAft>
                          <a:spcPts val="0"/>
                        </a:spcAft>
                        <a:buNone/>
                      </a:pPr>
                      <a:r>
                        <a:rPr b="1" lang="en-US" sz="1000">
                          <a:latin typeface="Roboto"/>
                          <a:ea typeface="Roboto"/>
                          <a:cs typeface="Roboto"/>
                          <a:sym typeface="Roboto"/>
                        </a:rPr>
                        <a:t>boolean</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200750">
                <a:tc>
                  <a:txBody>
                    <a:bodyPr/>
                    <a:lstStyle/>
                    <a:p>
                      <a:pPr indent="0" lvl="0" marL="0" rtl="0" algn="ctr">
                        <a:spcBef>
                          <a:spcPts val="0"/>
                        </a:spcBef>
                        <a:spcAft>
                          <a:spcPts val="0"/>
                        </a:spcAft>
                        <a:buNone/>
                      </a:pPr>
                      <a:r>
                        <a:rPr b="1" lang="en-US" sz="1000">
                          <a:latin typeface="Roboto"/>
                          <a:ea typeface="Roboto"/>
                          <a:cs typeface="Roboto"/>
                          <a:sym typeface="Roboto"/>
                        </a:rPr>
                        <a:t>byte</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200750">
                <a:tc>
                  <a:txBody>
                    <a:bodyPr/>
                    <a:lstStyle/>
                    <a:p>
                      <a:pPr indent="0" lvl="0" marL="0" rtl="0" algn="ctr">
                        <a:spcBef>
                          <a:spcPts val="0"/>
                        </a:spcBef>
                        <a:spcAft>
                          <a:spcPts val="0"/>
                        </a:spcAft>
                        <a:buNone/>
                      </a:pPr>
                      <a:r>
                        <a:rPr b="1" lang="en-US" sz="1000">
                          <a:latin typeface="Roboto"/>
                          <a:ea typeface="Roboto"/>
                          <a:cs typeface="Roboto"/>
                          <a:sym typeface="Roboto"/>
                        </a:rPr>
                        <a:t>char</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200750">
                <a:tc>
                  <a:txBody>
                    <a:bodyPr/>
                    <a:lstStyle/>
                    <a:p>
                      <a:pPr indent="0" lvl="0" marL="0" rtl="0" algn="ctr">
                        <a:spcBef>
                          <a:spcPts val="0"/>
                        </a:spcBef>
                        <a:spcAft>
                          <a:spcPts val="0"/>
                        </a:spcAft>
                        <a:buNone/>
                      </a:pPr>
                      <a:r>
                        <a:rPr b="1" lang="en-US" sz="1000">
                          <a:latin typeface="Roboto"/>
                          <a:ea typeface="Roboto"/>
                          <a:cs typeface="Roboto"/>
                          <a:sym typeface="Roboto"/>
                        </a:rPr>
                        <a:t>unsigned char</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1000">
                          <a:latin typeface="Roboto"/>
                          <a:ea typeface="Roboto"/>
                          <a:cs typeface="Roboto"/>
                          <a:sym typeface="Roboto"/>
                        </a:rPr>
                        <a:t>8 bit</a:t>
                      </a:r>
                      <a:endParaRPr sz="1000">
                        <a:latin typeface="Roboto"/>
                        <a:ea typeface="Roboto"/>
                        <a:cs typeface="Roboto"/>
                        <a:sym typeface="Roboto"/>
                      </a:endParaRPr>
                    </a:p>
                  </a:txBody>
                  <a:tcPr marT="91425" marB="91425" marR="91425" marL="91425"/>
                </a:tc>
              </a:tr>
              <a:tr h="396200">
                <a:tc>
                  <a:txBody>
                    <a:bodyPr/>
                    <a:lstStyle/>
                    <a:p>
                      <a:pPr indent="0" lvl="0" marL="0" rtl="0" algn="ctr">
                        <a:spcBef>
                          <a:spcPts val="0"/>
                        </a:spcBef>
                        <a:spcAft>
                          <a:spcPts val="0"/>
                        </a:spcAft>
                        <a:buNone/>
                      </a:pPr>
                      <a:r>
                        <a:rPr b="1" lang="en-US" sz="1000">
                          <a:latin typeface="Roboto"/>
                          <a:ea typeface="Roboto"/>
                          <a:cs typeface="Roboto"/>
                          <a:sym typeface="Roboto"/>
                        </a:rPr>
                        <a:t>word</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1000">
                          <a:latin typeface="Roboto"/>
                          <a:ea typeface="Roboto"/>
                          <a:cs typeface="Roboto"/>
                          <a:sym typeface="Roboto"/>
                        </a:rPr>
                        <a:t>16 bit</a:t>
                      </a:r>
                      <a:endParaRPr sz="1000">
                        <a:latin typeface="Roboto"/>
                        <a:ea typeface="Roboto"/>
                        <a:cs typeface="Roboto"/>
                        <a:sym typeface="Roboto"/>
                      </a:endParaRPr>
                    </a:p>
                  </a:txBody>
                  <a:tcPr marT="91425" marB="91425" marR="91425" marL="91425"/>
                </a:tc>
              </a:tr>
              <a:tr h="200750">
                <a:tc>
                  <a:txBody>
                    <a:bodyPr/>
                    <a:lstStyle/>
                    <a:p>
                      <a:pPr indent="0" lvl="0" marL="0" rtl="0" algn="ctr">
                        <a:spcBef>
                          <a:spcPts val="0"/>
                        </a:spcBef>
                        <a:spcAft>
                          <a:spcPts val="0"/>
                        </a:spcAft>
                        <a:buNone/>
                      </a:pPr>
                      <a:r>
                        <a:rPr b="1" lang="en-US" sz="1000">
                          <a:solidFill>
                            <a:schemeClr val="dk1"/>
                          </a:solidFill>
                          <a:latin typeface="Roboto"/>
                          <a:ea typeface="Roboto"/>
                          <a:cs typeface="Roboto"/>
                          <a:sym typeface="Roboto"/>
                        </a:rPr>
                        <a:t>unsigned </a:t>
                      </a:r>
                      <a:r>
                        <a:rPr b="1" lang="en-US" sz="1000">
                          <a:latin typeface="Roboto"/>
                          <a:ea typeface="Roboto"/>
                          <a:cs typeface="Roboto"/>
                          <a:sym typeface="Roboto"/>
                        </a:rPr>
                        <a:t>int</a:t>
                      </a:r>
                      <a:endParaRPr b="1" sz="1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1000">
                          <a:latin typeface="Roboto"/>
                          <a:ea typeface="Roboto"/>
                          <a:cs typeface="Roboto"/>
                          <a:sym typeface="Roboto"/>
                        </a:rPr>
                        <a:t>16 bit</a:t>
                      </a:r>
                      <a:endParaRPr sz="1000">
                        <a:latin typeface="Roboto"/>
                        <a:ea typeface="Roboto"/>
                        <a:cs typeface="Roboto"/>
                        <a:sym typeface="Roboto"/>
                      </a:endParaRPr>
                    </a:p>
                  </a:txBody>
                  <a:tcPr marT="91425" marB="91425" marR="91425" marL="91425"/>
                </a:tc>
              </a:tr>
              <a:tr h="200750">
                <a:tc>
                  <a:txBody>
                    <a:bodyPr/>
                    <a:lstStyle/>
                    <a:p>
                      <a:pPr indent="0" lvl="0" marL="0" rtl="0" algn="ctr">
                        <a:spcBef>
                          <a:spcPts val="0"/>
                        </a:spcBef>
                        <a:spcAft>
                          <a:spcPts val="0"/>
                        </a:spcAft>
                        <a:buNone/>
                      </a:pPr>
                      <a:r>
                        <a:rPr b="1" lang="en-US" sz="1000">
                          <a:latin typeface="Roboto"/>
                          <a:ea typeface="Roboto"/>
                          <a:cs typeface="Roboto"/>
                          <a:sym typeface="Roboto"/>
                        </a:rPr>
                        <a:t>int</a:t>
                      </a:r>
                      <a:endParaRPr b="1" sz="10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Roboto"/>
                          <a:ea typeface="Roboto"/>
                          <a:cs typeface="Roboto"/>
                          <a:sym typeface="Roboto"/>
                        </a:rPr>
                        <a:t>16 bit</a:t>
                      </a:r>
                      <a:endParaRPr sz="1000">
                        <a:latin typeface="Roboto"/>
                        <a:ea typeface="Roboto"/>
                        <a:cs typeface="Roboto"/>
                        <a:sym typeface="Roboto"/>
                      </a:endParaRPr>
                    </a:p>
                  </a:txBody>
                  <a:tcPr marT="91425" marB="91425" marR="91425" marL="91425"/>
                </a:tc>
              </a:tr>
              <a:tr h="200750">
                <a:tc>
                  <a:txBody>
                    <a:bodyPr/>
                    <a:lstStyle/>
                    <a:p>
                      <a:pPr indent="0" lvl="0" marL="0" rtl="0" algn="ctr">
                        <a:spcBef>
                          <a:spcPts val="0"/>
                        </a:spcBef>
                        <a:spcAft>
                          <a:spcPts val="0"/>
                        </a:spcAft>
                        <a:buNone/>
                      </a:pPr>
                      <a:r>
                        <a:rPr b="1" lang="en-US" sz="1000">
                          <a:latin typeface="Roboto"/>
                          <a:ea typeface="Roboto"/>
                          <a:cs typeface="Roboto"/>
                          <a:sym typeface="Roboto"/>
                        </a:rPr>
                        <a:t>unsigned long</a:t>
                      </a:r>
                      <a:endParaRPr b="1"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Roboto"/>
                          <a:ea typeface="Roboto"/>
                          <a:cs typeface="Roboto"/>
                          <a:sym typeface="Roboto"/>
                        </a:rPr>
                        <a:t>32 bit</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200750">
                <a:tc>
                  <a:txBody>
                    <a:bodyPr/>
                    <a:lstStyle/>
                    <a:p>
                      <a:pPr indent="0" lvl="0" marL="0" rtl="0" algn="ctr">
                        <a:spcBef>
                          <a:spcPts val="0"/>
                        </a:spcBef>
                        <a:spcAft>
                          <a:spcPts val="0"/>
                        </a:spcAft>
                        <a:buNone/>
                      </a:pPr>
                      <a:r>
                        <a:rPr b="1" lang="en-US" sz="1000">
                          <a:latin typeface="Roboto"/>
                          <a:ea typeface="Roboto"/>
                          <a:cs typeface="Roboto"/>
                          <a:sym typeface="Roboto"/>
                        </a:rPr>
                        <a:t>long</a:t>
                      </a:r>
                      <a:endParaRPr b="1"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Roboto"/>
                          <a:ea typeface="Roboto"/>
                          <a:cs typeface="Roboto"/>
                          <a:sym typeface="Roboto"/>
                        </a:rPr>
                        <a:t>32 bit</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200750">
                <a:tc>
                  <a:txBody>
                    <a:bodyPr/>
                    <a:lstStyle/>
                    <a:p>
                      <a:pPr indent="0" lvl="0" marL="0" rtl="0" algn="ctr">
                        <a:spcBef>
                          <a:spcPts val="0"/>
                        </a:spcBef>
                        <a:spcAft>
                          <a:spcPts val="0"/>
                        </a:spcAft>
                        <a:buNone/>
                      </a:pPr>
                      <a:r>
                        <a:rPr b="1" lang="en-US" sz="1000">
                          <a:latin typeface="Roboto"/>
                          <a:ea typeface="Roboto"/>
                          <a:cs typeface="Roboto"/>
                          <a:sym typeface="Roboto"/>
                        </a:rPr>
                        <a:t>float</a:t>
                      </a:r>
                      <a:endParaRPr b="1" sz="1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sz="1000">
                          <a:latin typeface="Roboto"/>
                          <a:ea typeface="Roboto"/>
                          <a:cs typeface="Roboto"/>
                          <a:sym typeface="Roboto"/>
                        </a:rPr>
                        <a:t>32 bit</a:t>
                      </a:r>
                      <a:endParaRPr sz="1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334" name="Google Shape;334;p50"/>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335" name="Google Shape;335;p50"/>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300">
                <a:latin typeface="Roboto Light"/>
                <a:ea typeface="Roboto Light"/>
                <a:cs typeface="Roboto Light"/>
                <a:sym typeface="Roboto Light"/>
              </a:rPr>
              <a:t>Tipos de dados que iremos usar agora</a:t>
            </a:r>
            <a:endParaRPr sz="3300">
              <a:latin typeface="Roboto Light"/>
              <a:ea typeface="Roboto Light"/>
              <a:cs typeface="Roboto Light"/>
              <a:sym typeface="Roboto Light"/>
            </a:endParaRPr>
          </a:p>
        </p:txBody>
      </p:sp>
      <p:sp>
        <p:nvSpPr>
          <p:cNvPr id="336" name="Google Shape;336;p50"/>
          <p:cNvSpPr txBox="1"/>
          <p:nvPr/>
        </p:nvSpPr>
        <p:spPr>
          <a:xfrm>
            <a:off x="593275" y="1158625"/>
            <a:ext cx="4404000" cy="35421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Apesar de existir </a:t>
            </a:r>
            <a:r>
              <a:rPr lang="en-US" sz="1800">
                <a:latin typeface="Roboto Light"/>
                <a:ea typeface="Roboto Light"/>
                <a:cs typeface="Roboto Light"/>
                <a:sym typeface="Roboto Light"/>
              </a:rPr>
              <a:t>diversos</a:t>
            </a:r>
            <a:r>
              <a:rPr lang="en-US" sz="1800">
                <a:latin typeface="Roboto Light"/>
                <a:ea typeface="Roboto Light"/>
                <a:cs typeface="Roboto Light"/>
                <a:sym typeface="Roboto Light"/>
              </a:rPr>
              <a:t> </a:t>
            </a:r>
            <a:r>
              <a:rPr lang="en-US" sz="1800">
                <a:latin typeface="Roboto Light"/>
                <a:ea typeface="Roboto Light"/>
                <a:cs typeface="Roboto Light"/>
                <a:sym typeface="Roboto Light"/>
              </a:rPr>
              <a:t>tipos</a:t>
            </a:r>
            <a:r>
              <a:rPr lang="en-US" sz="1800">
                <a:latin typeface="Roboto Light"/>
                <a:ea typeface="Roboto Light"/>
                <a:cs typeface="Roboto Light"/>
                <a:sym typeface="Roboto Light"/>
              </a:rPr>
              <a:t> de dados, nós iremos nos ater aos tipos mais comumente utilizados nos projetos: bool, int, float ,char e string. </a:t>
            </a:r>
            <a:endParaRPr sz="1800">
              <a:latin typeface="Roboto Light"/>
              <a:ea typeface="Roboto Light"/>
              <a:cs typeface="Roboto Light"/>
              <a:sym typeface="Roboto Light"/>
            </a:endParaRPr>
          </a:p>
        </p:txBody>
      </p:sp>
      <p:pic>
        <p:nvPicPr>
          <p:cNvPr id="337" name="Google Shape;337;p50"/>
          <p:cNvPicPr preferRelativeResize="0"/>
          <p:nvPr/>
        </p:nvPicPr>
        <p:blipFill>
          <a:blip r:embed="rId3">
            <a:alphaModFix/>
          </a:blip>
          <a:stretch>
            <a:fillRect/>
          </a:stretch>
        </p:blipFill>
        <p:spPr>
          <a:xfrm>
            <a:off x="4997275" y="1703600"/>
            <a:ext cx="3321849" cy="24442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344" name="Google Shape;344;p51"/>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345" name="Google Shape;345;p51"/>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solidFill>
                  <a:srgbClr val="1155CC"/>
                </a:solidFill>
                <a:latin typeface="Roboto Light"/>
                <a:ea typeface="Roboto Light"/>
                <a:cs typeface="Roboto Light"/>
                <a:sym typeface="Roboto Light"/>
              </a:rPr>
              <a:t>bool</a:t>
            </a:r>
            <a:endParaRPr sz="3400">
              <a:solidFill>
                <a:srgbClr val="1155CC"/>
              </a:solidFill>
              <a:latin typeface="Roboto Light"/>
              <a:ea typeface="Roboto Light"/>
              <a:cs typeface="Roboto Light"/>
              <a:sym typeface="Roboto Light"/>
            </a:endParaRPr>
          </a:p>
        </p:txBody>
      </p:sp>
      <p:sp>
        <p:nvSpPr>
          <p:cNvPr id="346" name="Google Shape;346;p51"/>
          <p:cNvSpPr txBox="1"/>
          <p:nvPr/>
        </p:nvSpPr>
        <p:spPr>
          <a:xfrm>
            <a:off x="4012375" y="1376188"/>
            <a:ext cx="4613700" cy="3099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O tipo </a:t>
            </a:r>
            <a:r>
              <a:rPr lang="en-US" sz="1800">
                <a:solidFill>
                  <a:srgbClr val="1155CC"/>
                </a:solidFill>
                <a:latin typeface="Roboto Light"/>
                <a:ea typeface="Roboto Light"/>
                <a:cs typeface="Roboto Light"/>
                <a:sym typeface="Roboto Light"/>
              </a:rPr>
              <a:t>bool</a:t>
            </a:r>
            <a:r>
              <a:rPr lang="en-US" sz="1800">
                <a:latin typeface="Roboto Light"/>
                <a:ea typeface="Roboto Light"/>
                <a:cs typeface="Roboto Light"/>
                <a:sym typeface="Roboto Light"/>
              </a:rPr>
              <a:t> é um tipo de dado utilizado para armazenar um dos dois possíveis valores: </a:t>
            </a:r>
            <a:r>
              <a:rPr lang="en-US" sz="1800">
                <a:solidFill>
                  <a:srgbClr val="1155CC"/>
                </a:solidFill>
                <a:latin typeface="Roboto Light"/>
                <a:ea typeface="Roboto Light"/>
                <a:cs typeface="Roboto Light"/>
                <a:sym typeface="Roboto Light"/>
              </a:rPr>
              <a:t>true</a:t>
            </a:r>
            <a:r>
              <a:rPr lang="en-US" sz="1800">
                <a:latin typeface="Roboto Light"/>
                <a:ea typeface="Roboto Light"/>
                <a:cs typeface="Roboto Light"/>
                <a:sym typeface="Roboto Light"/>
              </a:rPr>
              <a:t> ou </a:t>
            </a:r>
            <a:r>
              <a:rPr lang="en-US" sz="1800">
                <a:solidFill>
                  <a:srgbClr val="1155CC"/>
                </a:solidFill>
                <a:latin typeface="Roboto Light"/>
                <a:ea typeface="Roboto Light"/>
                <a:cs typeface="Roboto Light"/>
                <a:sym typeface="Roboto Light"/>
              </a:rPr>
              <a:t>false</a:t>
            </a:r>
            <a:r>
              <a:rPr lang="en-US" sz="1800">
                <a:latin typeface="Roboto Light"/>
                <a:ea typeface="Roboto Light"/>
                <a:cs typeface="Roboto Light"/>
                <a:sym typeface="Roboto Light"/>
              </a:rPr>
              <a:t>.</a:t>
            </a:r>
            <a:endParaRPr sz="1800">
              <a:latin typeface="Roboto Light"/>
              <a:ea typeface="Roboto Light"/>
              <a:cs typeface="Roboto Light"/>
              <a:sym typeface="Roboto Light"/>
            </a:endParaRPr>
          </a:p>
        </p:txBody>
      </p:sp>
      <p:pic>
        <p:nvPicPr>
          <p:cNvPr id="347" name="Google Shape;347;p51"/>
          <p:cNvPicPr preferRelativeResize="0"/>
          <p:nvPr/>
        </p:nvPicPr>
        <p:blipFill>
          <a:blip r:embed="rId3">
            <a:alphaModFix/>
          </a:blip>
          <a:stretch>
            <a:fillRect/>
          </a:stretch>
        </p:blipFill>
        <p:spPr>
          <a:xfrm>
            <a:off x="648300" y="1269850"/>
            <a:ext cx="3707575" cy="33116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354" name="Google Shape;354;p52"/>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355" name="Google Shape;355;p52"/>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solidFill>
                  <a:srgbClr val="1155CC"/>
                </a:solidFill>
                <a:latin typeface="Roboto Light"/>
                <a:ea typeface="Roboto Light"/>
                <a:cs typeface="Roboto Light"/>
                <a:sym typeface="Roboto Light"/>
              </a:rPr>
              <a:t>Int</a:t>
            </a:r>
            <a:endParaRPr sz="3400">
              <a:solidFill>
                <a:srgbClr val="1155CC"/>
              </a:solidFill>
              <a:latin typeface="Roboto Light"/>
              <a:ea typeface="Roboto Light"/>
              <a:cs typeface="Roboto Light"/>
              <a:sym typeface="Roboto Light"/>
            </a:endParaRPr>
          </a:p>
        </p:txBody>
      </p:sp>
      <p:sp>
        <p:nvSpPr>
          <p:cNvPr id="356" name="Google Shape;356;p52"/>
          <p:cNvSpPr txBox="1"/>
          <p:nvPr/>
        </p:nvSpPr>
        <p:spPr>
          <a:xfrm>
            <a:off x="593275" y="1376188"/>
            <a:ext cx="4613700" cy="3099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600">
                <a:latin typeface="Roboto Light"/>
                <a:ea typeface="Roboto Light"/>
                <a:cs typeface="Roboto Light"/>
                <a:sym typeface="Roboto Light"/>
              </a:rPr>
              <a:t>O </a:t>
            </a:r>
            <a:r>
              <a:rPr lang="en-US" sz="1600">
                <a:solidFill>
                  <a:srgbClr val="1155CC"/>
                </a:solidFill>
                <a:latin typeface="Roboto Light"/>
                <a:ea typeface="Roboto Light"/>
                <a:cs typeface="Roboto Light"/>
                <a:sym typeface="Roboto Light"/>
              </a:rPr>
              <a:t>int</a:t>
            </a:r>
            <a:r>
              <a:rPr lang="en-US" sz="1600">
                <a:latin typeface="Roboto Light"/>
                <a:ea typeface="Roboto Light"/>
                <a:cs typeface="Roboto Light"/>
                <a:sym typeface="Roboto Light"/>
              </a:rPr>
              <a:t> é o tipo de dado </a:t>
            </a:r>
            <a:r>
              <a:rPr lang="en-US" sz="1600">
                <a:latin typeface="Roboto Light"/>
                <a:ea typeface="Roboto Light"/>
                <a:cs typeface="Roboto Light"/>
                <a:sym typeface="Roboto Light"/>
              </a:rPr>
              <a:t>primário</a:t>
            </a:r>
            <a:r>
              <a:rPr lang="en-US" sz="1600">
                <a:latin typeface="Roboto Light"/>
                <a:ea typeface="Roboto Light"/>
                <a:cs typeface="Roboto Light"/>
                <a:sym typeface="Roboto Light"/>
              </a:rPr>
              <a:t> para armazenar números inteiro (sem casa decimal)</a:t>
            </a:r>
            <a:r>
              <a:rPr lang="en-US" sz="1600">
                <a:latin typeface="Roboto Light"/>
                <a:ea typeface="Roboto Light"/>
                <a:cs typeface="Roboto Light"/>
                <a:sym typeface="Roboto Light"/>
              </a:rPr>
              <a:t>.</a:t>
            </a:r>
            <a:endParaRPr sz="16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600">
                <a:latin typeface="Roboto Light"/>
                <a:ea typeface="Roboto Light"/>
                <a:cs typeface="Roboto Light"/>
                <a:sym typeface="Roboto Light"/>
              </a:rPr>
              <a:t>Um </a:t>
            </a:r>
            <a:r>
              <a:rPr lang="en-US" sz="1600">
                <a:solidFill>
                  <a:srgbClr val="1155CC"/>
                </a:solidFill>
                <a:latin typeface="Roboto Light"/>
                <a:ea typeface="Roboto Light"/>
                <a:cs typeface="Roboto Light"/>
                <a:sym typeface="Roboto Light"/>
              </a:rPr>
              <a:t>int</a:t>
            </a:r>
            <a:r>
              <a:rPr lang="en-US" sz="1600">
                <a:latin typeface="Roboto Light"/>
                <a:ea typeface="Roboto Light"/>
                <a:cs typeface="Roboto Light"/>
                <a:sym typeface="Roboto Light"/>
              </a:rPr>
              <a:t> pode armazenar qualquer número inteiro entre -32768 até 32767.</a:t>
            </a:r>
            <a:endParaRPr sz="1600">
              <a:latin typeface="Roboto Light"/>
              <a:ea typeface="Roboto Light"/>
              <a:cs typeface="Roboto Light"/>
              <a:sym typeface="Roboto Light"/>
            </a:endParaRPr>
          </a:p>
        </p:txBody>
      </p:sp>
      <p:pic>
        <p:nvPicPr>
          <p:cNvPr id="357" name="Google Shape;357;p52"/>
          <p:cNvPicPr preferRelativeResize="0"/>
          <p:nvPr/>
        </p:nvPicPr>
        <p:blipFill>
          <a:blip r:embed="rId3">
            <a:alphaModFix/>
          </a:blip>
          <a:stretch>
            <a:fillRect/>
          </a:stretch>
        </p:blipFill>
        <p:spPr>
          <a:xfrm>
            <a:off x="4859850" y="1303500"/>
            <a:ext cx="3632225" cy="32443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3"/>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364" name="Google Shape;364;p53"/>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365" name="Google Shape;365;p53"/>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solidFill>
                  <a:srgbClr val="1155CC"/>
                </a:solidFill>
                <a:latin typeface="Roboto Light"/>
                <a:ea typeface="Roboto Light"/>
                <a:cs typeface="Roboto Light"/>
                <a:sym typeface="Roboto Light"/>
              </a:rPr>
              <a:t>float</a:t>
            </a:r>
            <a:endParaRPr sz="3400">
              <a:solidFill>
                <a:srgbClr val="1155CC"/>
              </a:solidFill>
              <a:latin typeface="Roboto Light"/>
              <a:ea typeface="Roboto Light"/>
              <a:cs typeface="Roboto Light"/>
              <a:sym typeface="Roboto Light"/>
            </a:endParaRPr>
          </a:p>
        </p:txBody>
      </p:sp>
      <p:sp>
        <p:nvSpPr>
          <p:cNvPr id="366" name="Google Shape;366;p53"/>
          <p:cNvSpPr txBox="1"/>
          <p:nvPr/>
        </p:nvSpPr>
        <p:spPr>
          <a:xfrm>
            <a:off x="4012375" y="1376188"/>
            <a:ext cx="4613700" cy="3099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O tipo </a:t>
            </a:r>
            <a:r>
              <a:rPr lang="en-US" sz="1800">
                <a:solidFill>
                  <a:srgbClr val="1155CC"/>
                </a:solidFill>
                <a:latin typeface="Roboto Light"/>
                <a:ea typeface="Roboto Light"/>
                <a:cs typeface="Roboto Light"/>
                <a:sym typeface="Roboto Light"/>
              </a:rPr>
              <a:t>float</a:t>
            </a:r>
            <a:r>
              <a:rPr lang="en-US" sz="1800">
                <a:latin typeface="Roboto Light"/>
                <a:ea typeface="Roboto Light"/>
                <a:cs typeface="Roboto Light"/>
                <a:sym typeface="Roboto Light"/>
              </a:rPr>
              <a:t> é utilizado para armazenar números com </a:t>
            </a:r>
            <a:r>
              <a:rPr lang="en-US" sz="1800">
                <a:latin typeface="Roboto Light"/>
                <a:ea typeface="Roboto Light"/>
                <a:cs typeface="Roboto Light"/>
                <a:sym typeface="Roboto Light"/>
              </a:rPr>
              <a:t>casas</a:t>
            </a:r>
            <a:r>
              <a:rPr lang="en-US" sz="1800">
                <a:latin typeface="Roboto Light"/>
                <a:ea typeface="Roboto Light"/>
                <a:cs typeface="Roboto Light"/>
                <a:sym typeface="Roboto Light"/>
              </a:rPr>
              <a:t> decimais.</a:t>
            </a:r>
            <a:endParaRPr sz="18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Um </a:t>
            </a:r>
            <a:r>
              <a:rPr lang="en-US" sz="1800">
                <a:solidFill>
                  <a:srgbClr val="1155CC"/>
                </a:solidFill>
                <a:latin typeface="Roboto Light"/>
                <a:ea typeface="Roboto Light"/>
                <a:cs typeface="Roboto Light"/>
                <a:sym typeface="Roboto Light"/>
              </a:rPr>
              <a:t>float</a:t>
            </a:r>
            <a:r>
              <a:rPr lang="en-US" sz="1800">
                <a:latin typeface="Roboto Light"/>
                <a:ea typeface="Roboto Light"/>
                <a:cs typeface="Roboto Light"/>
                <a:sym typeface="Roboto Light"/>
              </a:rPr>
              <a:t> pode armazenar qualquer número com casas decimais entre (-3.4028235^</a:t>
            </a:r>
            <a:r>
              <a:rPr lang="en-US" sz="1800">
                <a:latin typeface="Roboto Light"/>
                <a:ea typeface="Roboto Light"/>
                <a:cs typeface="Roboto Light"/>
                <a:sym typeface="Roboto Light"/>
              </a:rPr>
              <a:t>38) e (3.4028235^38)</a:t>
            </a:r>
            <a:r>
              <a:rPr lang="en-US" sz="1800">
                <a:latin typeface="Roboto Light"/>
                <a:ea typeface="Roboto Light"/>
                <a:cs typeface="Roboto Light"/>
                <a:sym typeface="Roboto Light"/>
              </a:rPr>
              <a:t> </a:t>
            </a:r>
            <a:endParaRPr sz="1800">
              <a:latin typeface="Roboto Light"/>
              <a:ea typeface="Roboto Light"/>
              <a:cs typeface="Roboto Light"/>
              <a:sym typeface="Roboto Light"/>
            </a:endParaRPr>
          </a:p>
        </p:txBody>
      </p:sp>
      <p:pic>
        <p:nvPicPr>
          <p:cNvPr id="367" name="Google Shape;367;p53"/>
          <p:cNvPicPr preferRelativeResize="0"/>
          <p:nvPr/>
        </p:nvPicPr>
        <p:blipFill>
          <a:blip r:embed="rId3">
            <a:alphaModFix/>
          </a:blip>
          <a:stretch>
            <a:fillRect/>
          </a:stretch>
        </p:blipFill>
        <p:spPr>
          <a:xfrm>
            <a:off x="609600" y="1269850"/>
            <a:ext cx="3707575" cy="33116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4"/>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374" name="Google Shape;374;p54"/>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375" name="Google Shape;375;p54"/>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solidFill>
                  <a:srgbClr val="1155CC"/>
                </a:solidFill>
                <a:latin typeface="Roboto Light"/>
                <a:ea typeface="Roboto Light"/>
                <a:cs typeface="Roboto Light"/>
                <a:sym typeface="Roboto Light"/>
              </a:rPr>
              <a:t>unsigned</a:t>
            </a:r>
            <a:endParaRPr sz="3400">
              <a:solidFill>
                <a:srgbClr val="1155CC"/>
              </a:solidFill>
              <a:latin typeface="Roboto Light"/>
              <a:ea typeface="Roboto Light"/>
              <a:cs typeface="Roboto Light"/>
              <a:sym typeface="Roboto Light"/>
            </a:endParaRPr>
          </a:p>
        </p:txBody>
      </p:sp>
      <p:sp>
        <p:nvSpPr>
          <p:cNvPr id="376" name="Google Shape;376;p54"/>
          <p:cNvSpPr txBox="1"/>
          <p:nvPr/>
        </p:nvSpPr>
        <p:spPr>
          <a:xfrm>
            <a:off x="593275" y="1376188"/>
            <a:ext cx="4613700" cy="3099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600">
                <a:latin typeface="Roboto Light"/>
                <a:ea typeface="Roboto Light"/>
                <a:cs typeface="Roboto Light"/>
                <a:sym typeface="Roboto Light"/>
              </a:rPr>
              <a:t>Alguns tipos </a:t>
            </a:r>
            <a:r>
              <a:rPr lang="en-US" sz="1600">
                <a:latin typeface="Roboto Light"/>
                <a:ea typeface="Roboto Light"/>
                <a:cs typeface="Roboto Light"/>
                <a:sym typeface="Roboto Light"/>
              </a:rPr>
              <a:t>numéricos, como o </a:t>
            </a:r>
            <a:r>
              <a:rPr lang="en-US" sz="1600">
                <a:solidFill>
                  <a:srgbClr val="1155CC"/>
                </a:solidFill>
                <a:latin typeface="Roboto Light"/>
                <a:ea typeface="Roboto Light"/>
                <a:cs typeface="Roboto Light"/>
                <a:sym typeface="Roboto Light"/>
              </a:rPr>
              <a:t>int</a:t>
            </a:r>
            <a:r>
              <a:rPr lang="en-US" sz="1600">
                <a:latin typeface="Roboto Light"/>
                <a:ea typeface="Roboto Light"/>
                <a:cs typeface="Roboto Light"/>
                <a:sym typeface="Roboto Light"/>
              </a:rPr>
              <a:t>,</a:t>
            </a:r>
            <a:r>
              <a:rPr lang="en-US" sz="1600">
                <a:latin typeface="Roboto Light"/>
                <a:ea typeface="Roboto Light"/>
                <a:cs typeface="Roboto Light"/>
                <a:sym typeface="Roboto Light"/>
              </a:rPr>
              <a:t> possuem uma variação onde não é reservado espaço para os números negativos.</a:t>
            </a:r>
            <a:endParaRPr sz="16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600">
                <a:latin typeface="Roboto Light"/>
                <a:ea typeface="Roboto Light"/>
                <a:cs typeface="Roboto Light"/>
                <a:sym typeface="Roboto Light"/>
              </a:rPr>
              <a:t>Neste cenário, alcance de um </a:t>
            </a:r>
            <a:r>
              <a:rPr lang="en-US" sz="1600">
                <a:solidFill>
                  <a:srgbClr val="1155CC"/>
                </a:solidFill>
                <a:latin typeface="Roboto Light"/>
                <a:ea typeface="Roboto Light"/>
                <a:cs typeface="Roboto Light"/>
                <a:sym typeface="Roboto Light"/>
              </a:rPr>
              <a:t>unsigned int</a:t>
            </a:r>
            <a:r>
              <a:rPr lang="en-US" sz="1600">
                <a:latin typeface="Roboto Light"/>
                <a:ea typeface="Roboto Light"/>
                <a:cs typeface="Roboto Light"/>
                <a:sym typeface="Roboto Light"/>
              </a:rPr>
              <a:t> pode ir de 0 até 65535.</a:t>
            </a:r>
            <a:endParaRPr sz="16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600">
                <a:latin typeface="Roboto Light"/>
                <a:ea typeface="Roboto Light"/>
                <a:cs typeface="Roboto Light"/>
                <a:sym typeface="Roboto Light"/>
              </a:rPr>
              <a:t>Então é possível trabalhar com números muito grandes sem preocupar-se.</a:t>
            </a:r>
            <a:endParaRPr sz="1600">
              <a:latin typeface="Roboto Light"/>
              <a:ea typeface="Roboto Light"/>
              <a:cs typeface="Roboto Light"/>
              <a:sym typeface="Roboto Light"/>
            </a:endParaRPr>
          </a:p>
        </p:txBody>
      </p:sp>
      <p:pic>
        <p:nvPicPr>
          <p:cNvPr id="377" name="Google Shape;377;p54"/>
          <p:cNvPicPr preferRelativeResize="0"/>
          <p:nvPr/>
        </p:nvPicPr>
        <p:blipFill>
          <a:blip r:embed="rId3">
            <a:alphaModFix/>
          </a:blip>
          <a:stretch>
            <a:fillRect/>
          </a:stretch>
        </p:blipFill>
        <p:spPr>
          <a:xfrm>
            <a:off x="4993850" y="1314275"/>
            <a:ext cx="3632225" cy="32228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384" name="Google Shape;384;p55"/>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385" name="Google Shape;385;p55"/>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solidFill>
                  <a:srgbClr val="1155CC"/>
                </a:solidFill>
                <a:latin typeface="Roboto Light"/>
                <a:ea typeface="Roboto Light"/>
                <a:cs typeface="Roboto Light"/>
                <a:sym typeface="Roboto Light"/>
              </a:rPr>
              <a:t>char</a:t>
            </a:r>
            <a:endParaRPr sz="3400">
              <a:solidFill>
                <a:srgbClr val="1155CC"/>
              </a:solidFill>
              <a:latin typeface="Roboto Light"/>
              <a:ea typeface="Roboto Light"/>
              <a:cs typeface="Roboto Light"/>
              <a:sym typeface="Roboto Light"/>
            </a:endParaRPr>
          </a:p>
        </p:txBody>
      </p:sp>
      <p:sp>
        <p:nvSpPr>
          <p:cNvPr id="386" name="Google Shape;386;p55"/>
          <p:cNvSpPr txBox="1"/>
          <p:nvPr/>
        </p:nvSpPr>
        <p:spPr>
          <a:xfrm>
            <a:off x="4012375" y="1376188"/>
            <a:ext cx="4613700" cy="3099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O tipo de dados </a:t>
            </a:r>
            <a:r>
              <a:rPr lang="en-US" sz="1800">
                <a:solidFill>
                  <a:srgbClr val="1155CC"/>
                </a:solidFill>
                <a:latin typeface="Roboto Light"/>
                <a:ea typeface="Roboto Light"/>
                <a:cs typeface="Roboto Light"/>
                <a:sym typeface="Roboto Light"/>
              </a:rPr>
              <a:t>char</a:t>
            </a:r>
            <a:r>
              <a:rPr lang="en-US" sz="1800">
                <a:latin typeface="Roboto Light"/>
                <a:ea typeface="Roboto Light"/>
                <a:cs typeface="Roboto Light"/>
                <a:sym typeface="Roboto Light"/>
              </a:rPr>
              <a:t> é utilizado para guardar caracteres. </a:t>
            </a:r>
            <a:endParaRPr sz="18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Um caractere é representado por aspas simples, como em ‘a’, enquanto uma string (</a:t>
            </a:r>
            <a:r>
              <a:rPr lang="en-US" sz="1800">
                <a:latin typeface="Roboto Light"/>
                <a:ea typeface="Roboto Light"/>
                <a:cs typeface="Roboto Light"/>
                <a:sym typeface="Roboto Light"/>
              </a:rPr>
              <a:t>sequência</a:t>
            </a:r>
            <a:r>
              <a:rPr lang="en-US" sz="1800">
                <a:latin typeface="Roboto Light"/>
                <a:ea typeface="Roboto Light"/>
                <a:cs typeface="Roboto Light"/>
                <a:sym typeface="Roboto Light"/>
              </a:rPr>
              <a:t> de caracteres) é representada com aspas duplas, como em “batatinha”</a:t>
            </a:r>
            <a:endParaRPr sz="1800">
              <a:latin typeface="Roboto Light"/>
              <a:ea typeface="Roboto Light"/>
              <a:cs typeface="Roboto Light"/>
              <a:sym typeface="Roboto Light"/>
            </a:endParaRPr>
          </a:p>
        </p:txBody>
      </p:sp>
      <p:pic>
        <p:nvPicPr>
          <p:cNvPr id="387" name="Google Shape;387;p55"/>
          <p:cNvPicPr preferRelativeResize="0"/>
          <p:nvPr/>
        </p:nvPicPr>
        <p:blipFill>
          <a:blip r:embed="rId3">
            <a:alphaModFix/>
          </a:blip>
          <a:stretch>
            <a:fillRect/>
          </a:stretch>
        </p:blipFill>
        <p:spPr>
          <a:xfrm>
            <a:off x="533400" y="1280838"/>
            <a:ext cx="3707575" cy="32897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394" name="Google Shape;394;p56"/>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395" name="Google Shape;395;p56"/>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solidFill>
                  <a:srgbClr val="3C78D8"/>
                </a:solidFill>
                <a:latin typeface="Roboto Light"/>
                <a:ea typeface="Roboto Light"/>
                <a:cs typeface="Roboto Light"/>
                <a:sym typeface="Roboto Light"/>
              </a:rPr>
              <a:t>String</a:t>
            </a:r>
            <a:endParaRPr sz="3400">
              <a:solidFill>
                <a:srgbClr val="3C78D8"/>
              </a:solidFill>
              <a:latin typeface="Roboto Light"/>
              <a:ea typeface="Roboto Light"/>
              <a:cs typeface="Roboto Light"/>
              <a:sym typeface="Roboto Light"/>
            </a:endParaRPr>
          </a:p>
        </p:txBody>
      </p:sp>
      <p:sp>
        <p:nvSpPr>
          <p:cNvPr id="396" name="Google Shape;396;p56"/>
          <p:cNvSpPr txBox="1"/>
          <p:nvPr/>
        </p:nvSpPr>
        <p:spPr>
          <a:xfrm>
            <a:off x="348050" y="1252351"/>
            <a:ext cx="4858800" cy="32229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a </a:t>
            </a:r>
            <a:r>
              <a:rPr lang="en-US" sz="1800">
                <a:solidFill>
                  <a:srgbClr val="1155CC"/>
                </a:solidFill>
                <a:latin typeface="Roboto Light"/>
                <a:ea typeface="Roboto Light"/>
                <a:cs typeface="Roboto Light"/>
                <a:sym typeface="Roboto Light"/>
              </a:rPr>
              <a:t>Str</a:t>
            </a:r>
            <a:r>
              <a:rPr lang="en-US" sz="1800">
                <a:solidFill>
                  <a:srgbClr val="1155CC"/>
                </a:solidFill>
                <a:latin typeface="Roboto Light"/>
                <a:ea typeface="Roboto Light"/>
                <a:cs typeface="Roboto Light"/>
                <a:sym typeface="Roboto Light"/>
              </a:rPr>
              <a:t>in</a:t>
            </a:r>
            <a:r>
              <a:rPr lang="en-US" sz="1800">
                <a:solidFill>
                  <a:srgbClr val="1155CC"/>
                </a:solidFill>
                <a:latin typeface="Roboto Light"/>
                <a:ea typeface="Roboto Light"/>
                <a:cs typeface="Roboto Light"/>
                <a:sym typeface="Roboto Light"/>
              </a:rPr>
              <a:t>g</a:t>
            </a:r>
            <a:r>
              <a:rPr lang="en-US" sz="1800">
                <a:latin typeface="Roboto Light"/>
                <a:ea typeface="Roboto Light"/>
                <a:cs typeface="Roboto Light"/>
                <a:sym typeface="Roboto Light"/>
              </a:rPr>
              <a:t> é o nome dado a uma </a:t>
            </a:r>
            <a:r>
              <a:rPr lang="en-US" sz="1800">
                <a:latin typeface="Roboto Light"/>
                <a:ea typeface="Roboto Light"/>
                <a:cs typeface="Roboto Light"/>
                <a:sym typeface="Roboto Light"/>
              </a:rPr>
              <a:t>sequência</a:t>
            </a:r>
            <a:r>
              <a:rPr lang="en-US" sz="1800">
                <a:latin typeface="Roboto Light"/>
                <a:ea typeface="Roboto Light"/>
                <a:cs typeface="Roboto Light"/>
                <a:sym typeface="Roboto Light"/>
              </a:rPr>
              <a:t> ordenada de caracteres, também conhecido como texto.</a:t>
            </a:r>
            <a:endParaRPr sz="18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Há duas maneira de representar strings: ou pelo tipo </a:t>
            </a:r>
            <a:r>
              <a:rPr lang="en-US" sz="1800">
                <a:solidFill>
                  <a:srgbClr val="1155CC"/>
                </a:solidFill>
                <a:latin typeface="Roboto Light"/>
                <a:ea typeface="Roboto Light"/>
                <a:cs typeface="Roboto Light"/>
                <a:sym typeface="Roboto Light"/>
              </a:rPr>
              <a:t>String</a:t>
            </a:r>
            <a:r>
              <a:rPr lang="en-US" sz="1800">
                <a:latin typeface="Roboto Light"/>
                <a:ea typeface="Roboto Light"/>
                <a:cs typeface="Roboto Light"/>
                <a:sym typeface="Roboto Light"/>
              </a:rPr>
              <a:t>, ou como um array (</a:t>
            </a:r>
            <a:r>
              <a:rPr lang="en-US" sz="1800">
                <a:latin typeface="Roboto Light"/>
                <a:ea typeface="Roboto Light"/>
                <a:cs typeface="Roboto Light"/>
                <a:sym typeface="Roboto Light"/>
              </a:rPr>
              <a:t>sequência)</a:t>
            </a:r>
            <a:r>
              <a:rPr lang="en-US" sz="1800">
                <a:latin typeface="Roboto Light"/>
                <a:ea typeface="Roboto Light"/>
                <a:cs typeface="Roboto Light"/>
                <a:sym typeface="Roboto Light"/>
              </a:rPr>
              <a:t> de caracteres.</a:t>
            </a:r>
            <a:endParaRPr sz="1800">
              <a:latin typeface="Roboto Light"/>
              <a:ea typeface="Roboto Light"/>
              <a:cs typeface="Roboto Light"/>
              <a:sym typeface="Roboto Light"/>
            </a:endParaRPr>
          </a:p>
        </p:txBody>
      </p:sp>
      <p:pic>
        <p:nvPicPr>
          <p:cNvPr id="397" name="Google Shape;397;p56"/>
          <p:cNvPicPr preferRelativeResize="0"/>
          <p:nvPr/>
        </p:nvPicPr>
        <p:blipFill>
          <a:blip r:embed="rId3">
            <a:alphaModFix/>
          </a:blip>
          <a:stretch>
            <a:fillRect/>
          </a:stretch>
        </p:blipFill>
        <p:spPr>
          <a:xfrm>
            <a:off x="4993850" y="1314275"/>
            <a:ext cx="3632225" cy="32228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57"/>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403" name="Google Shape;403;p57"/>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None/>
            </a:pPr>
            <a:fld id="{00000000-1234-1234-1234-123412341234}" type="slidenum">
              <a:rPr lang="en-US"/>
              <a:t>‹#›</a:t>
            </a:fld>
            <a:endParaRPr/>
          </a:p>
        </p:txBody>
      </p:sp>
      <p:sp>
        <p:nvSpPr>
          <p:cNvPr id="404" name="Google Shape;404;p57"/>
          <p:cNvSpPr txBox="1"/>
          <p:nvPr/>
        </p:nvSpPr>
        <p:spPr>
          <a:xfrm>
            <a:off x="569850" y="2352300"/>
            <a:ext cx="8004300" cy="4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400">
                <a:solidFill>
                  <a:schemeClr val="dk1"/>
                </a:solidFill>
                <a:latin typeface="Roboto Light"/>
                <a:ea typeface="Roboto Light"/>
                <a:cs typeface="Roboto Light"/>
                <a:sym typeface="Roboto Light"/>
              </a:rPr>
              <a:t>Alguma dúvida?</a:t>
            </a:r>
            <a:endParaRPr sz="3400">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165" name="Google Shape;165;p31"/>
          <p:cNvSpPr txBox="1"/>
          <p:nvPr/>
        </p:nvSpPr>
        <p:spPr>
          <a:xfrm>
            <a:off x="637775" y="1376188"/>
            <a:ext cx="4613700" cy="3099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t/>
            </a:r>
            <a:endParaRPr sz="20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2000">
                <a:latin typeface="Roboto Light"/>
                <a:ea typeface="Roboto Light"/>
                <a:cs typeface="Roboto Light"/>
                <a:sym typeface="Roboto Light"/>
              </a:rPr>
              <a:t>Relembrando as funções do arduino</a:t>
            </a:r>
            <a:endParaRPr sz="2000">
              <a:latin typeface="Roboto Light"/>
              <a:ea typeface="Roboto Light"/>
              <a:cs typeface="Roboto Light"/>
              <a:sym typeface="Roboto Light"/>
            </a:endParaRPr>
          </a:p>
          <a:p>
            <a:pPr indent="-317500" lvl="3" marL="317500" marR="0" rtl="0" algn="just">
              <a:lnSpc>
                <a:spcPct val="94444"/>
              </a:lnSpc>
              <a:spcBef>
                <a:spcPts val="1300"/>
              </a:spcBef>
              <a:spcAft>
                <a:spcPts val="0"/>
              </a:spcAft>
              <a:buClr>
                <a:srgbClr val="000000"/>
              </a:buClr>
              <a:buSzPts val="2500"/>
              <a:buFont typeface="Merriweather Sans"/>
              <a:buNone/>
            </a:pPr>
            <a:r>
              <a:t/>
            </a:r>
            <a:endParaRPr i="0" sz="2000" u="none" cap="none" strike="noStrike">
              <a:solidFill>
                <a:srgbClr val="000000"/>
              </a:solidFill>
              <a:latin typeface="Roboto Light"/>
              <a:ea typeface="Roboto Light"/>
              <a:cs typeface="Roboto Light"/>
              <a:sym typeface="Roboto Light"/>
            </a:endParaRPr>
          </a:p>
        </p:txBody>
      </p:sp>
      <p:sp>
        <p:nvSpPr>
          <p:cNvPr id="166" name="Google Shape;166;p31"/>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167" name="Google Shape;167;p31"/>
          <p:cNvSpPr txBox="1"/>
          <p:nvPr/>
        </p:nvSpPr>
        <p:spPr>
          <a:xfrm>
            <a:off x="1806500" y="397575"/>
            <a:ext cx="50055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latin typeface="Roboto Light"/>
                <a:ea typeface="Roboto Light"/>
                <a:cs typeface="Roboto Light"/>
                <a:sym typeface="Roboto Light"/>
              </a:rPr>
              <a:t>Resumo da aula anterior</a:t>
            </a:r>
            <a:endParaRPr sz="3400">
              <a:latin typeface="Roboto Light"/>
              <a:ea typeface="Roboto Light"/>
              <a:cs typeface="Roboto Light"/>
              <a:sym typeface="Roboto Light"/>
            </a:endParaRPr>
          </a:p>
        </p:txBody>
      </p:sp>
      <p:pic>
        <p:nvPicPr>
          <p:cNvPr id="168" name="Google Shape;168;p31"/>
          <p:cNvPicPr preferRelativeResize="0"/>
          <p:nvPr/>
        </p:nvPicPr>
        <p:blipFill rotWithShape="1">
          <a:blip r:embed="rId3">
            <a:alphaModFix/>
          </a:blip>
          <a:srcRect b="7935" l="0" r="0" t="0"/>
          <a:stretch/>
        </p:blipFill>
        <p:spPr>
          <a:xfrm>
            <a:off x="5251476" y="1192963"/>
            <a:ext cx="3100849" cy="3721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58"/>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410" name="Google Shape;410;p58"/>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900"/>
              <a:buFont typeface="Helvetica Neue"/>
              <a:buNone/>
            </a:pPr>
            <a:fld id="{00000000-1234-1234-1234-123412341234}" type="slidenum">
              <a:rPr lang="en-US"/>
              <a:t>‹#›</a:t>
            </a:fld>
            <a:endParaRPr/>
          </a:p>
        </p:txBody>
      </p:sp>
      <p:sp>
        <p:nvSpPr>
          <p:cNvPr id="411" name="Google Shape;411;p58"/>
          <p:cNvSpPr txBox="1"/>
          <p:nvPr/>
        </p:nvSpPr>
        <p:spPr>
          <a:xfrm>
            <a:off x="569850" y="2352300"/>
            <a:ext cx="8004300" cy="4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400">
                <a:solidFill>
                  <a:schemeClr val="dk1"/>
                </a:solidFill>
                <a:latin typeface="Roboto Light"/>
                <a:ea typeface="Roboto Light"/>
                <a:cs typeface="Roboto Light"/>
                <a:sym typeface="Roboto Light"/>
              </a:rPr>
              <a:t>Agora vamos para a prática</a:t>
            </a:r>
            <a:endParaRPr sz="3400">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9"/>
          <p:cNvPicPr preferRelativeResize="0"/>
          <p:nvPr/>
        </p:nvPicPr>
        <p:blipFill rotWithShape="1">
          <a:blip r:embed="rId3">
            <a:alphaModFix/>
          </a:blip>
          <a:srcRect b="0" l="0" r="20000" t="0"/>
          <a:stretch/>
        </p:blipFill>
        <p:spPr>
          <a:xfrm>
            <a:off x="5419650" y="1846700"/>
            <a:ext cx="3425725" cy="2408747"/>
          </a:xfrm>
          <a:prstGeom prst="rect">
            <a:avLst/>
          </a:prstGeom>
          <a:noFill/>
          <a:ln>
            <a:noFill/>
          </a:ln>
        </p:spPr>
      </p:pic>
      <p:sp>
        <p:nvSpPr>
          <p:cNvPr id="418" name="Google Shape;418;p59"/>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419" name="Google Shape;419;p59"/>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420" name="Google Shape;420;p59"/>
          <p:cNvSpPr txBox="1"/>
          <p:nvPr/>
        </p:nvSpPr>
        <p:spPr>
          <a:xfrm>
            <a:off x="593275" y="397575"/>
            <a:ext cx="80328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latin typeface="Roboto Light"/>
                <a:ea typeface="Roboto Light"/>
                <a:cs typeface="Roboto Light"/>
                <a:sym typeface="Roboto Light"/>
              </a:rPr>
              <a:t>Atividade 1 </a:t>
            </a:r>
            <a:endParaRPr sz="3400">
              <a:latin typeface="Roboto Light"/>
              <a:ea typeface="Roboto Light"/>
              <a:cs typeface="Roboto Light"/>
              <a:sym typeface="Roboto Light"/>
            </a:endParaRPr>
          </a:p>
        </p:txBody>
      </p:sp>
      <p:sp>
        <p:nvSpPr>
          <p:cNvPr id="421" name="Google Shape;421;p59"/>
          <p:cNvSpPr txBox="1"/>
          <p:nvPr/>
        </p:nvSpPr>
        <p:spPr>
          <a:xfrm>
            <a:off x="156150" y="1137950"/>
            <a:ext cx="5263500" cy="3566400"/>
          </a:xfrm>
          <a:prstGeom prst="rect">
            <a:avLst/>
          </a:prstGeom>
          <a:noFill/>
          <a:ln>
            <a:noFill/>
          </a:ln>
        </p:spPr>
        <p:txBody>
          <a:bodyPr anchorCtr="0" anchor="ctr" bIns="500075" lIns="500075" spcFirstLastPara="1" rIns="500075" wrap="square" tIns="500075">
            <a:noAutofit/>
          </a:bodyPr>
          <a:lstStyle/>
          <a:p>
            <a:pPr indent="457200" lvl="0" marL="0" rtl="0" algn="just">
              <a:lnSpc>
                <a:spcPct val="121428"/>
              </a:lnSpc>
              <a:spcBef>
                <a:spcPts val="1300"/>
              </a:spcBef>
              <a:spcAft>
                <a:spcPts val="0"/>
              </a:spcAft>
              <a:buNone/>
            </a:pPr>
            <a:r>
              <a:rPr lang="en-US" sz="1800">
                <a:latin typeface="Roboto Light"/>
                <a:ea typeface="Roboto Light"/>
                <a:cs typeface="Roboto Light"/>
                <a:sym typeface="Roboto Light"/>
              </a:rPr>
              <a:t>Uma empresa que pediu para não ser </a:t>
            </a:r>
            <a:r>
              <a:rPr lang="en-US" sz="1800">
                <a:latin typeface="Roboto Light"/>
                <a:ea typeface="Roboto Light"/>
                <a:cs typeface="Roboto Light"/>
                <a:sym typeface="Roboto Light"/>
              </a:rPr>
              <a:t>identificada</a:t>
            </a:r>
            <a:r>
              <a:rPr lang="en-US" sz="1800">
                <a:latin typeface="Roboto Light"/>
                <a:ea typeface="Roboto Light"/>
                <a:cs typeface="Roboto Light"/>
                <a:sym typeface="Roboto Light"/>
              </a:rPr>
              <a:t> contratou vocês para fazer um </a:t>
            </a:r>
            <a:r>
              <a:rPr lang="en-US" sz="1800">
                <a:latin typeface="Roboto Light"/>
                <a:ea typeface="Roboto Light"/>
                <a:cs typeface="Roboto Light"/>
                <a:sym typeface="Roboto Light"/>
              </a:rPr>
              <a:t>projeto</a:t>
            </a:r>
            <a:r>
              <a:rPr lang="en-US" sz="1800">
                <a:latin typeface="Roboto Light"/>
                <a:ea typeface="Roboto Light"/>
                <a:cs typeface="Roboto Light"/>
                <a:sym typeface="Roboto Light"/>
              </a:rPr>
              <a:t> de automatização </a:t>
            </a:r>
            <a:r>
              <a:rPr lang="en-US" sz="1800">
                <a:latin typeface="Roboto Light"/>
                <a:ea typeface="Roboto Light"/>
                <a:cs typeface="Roboto Light"/>
                <a:sym typeface="Roboto Light"/>
              </a:rPr>
              <a:t>para</a:t>
            </a:r>
            <a:r>
              <a:rPr lang="en-US" sz="1800">
                <a:latin typeface="Roboto Light"/>
                <a:ea typeface="Roboto Light"/>
                <a:cs typeface="Roboto Light"/>
                <a:sym typeface="Roboto Light"/>
              </a:rPr>
              <a:t> eles, a empresa funciona 24h por dia 7 dias por semana. Eles querem que vocês façam um sistema de automatização do sistema de iluminação deles, toda vez que ficar escuro eles querem que as luzes automaticamente liguem. Como você vai </a:t>
            </a:r>
            <a:r>
              <a:rPr lang="en-US" sz="1800">
                <a:latin typeface="Roboto Light"/>
                <a:ea typeface="Roboto Light"/>
                <a:cs typeface="Roboto Light"/>
                <a:sym typeface="Roboto Light"/>
              </a:rPr>
              <a:t>resolver</a:t>
            </a:r>
            <a:r>
              <a:rPr lang="en-US" sz="1800">
                <a:latin typeface="Roboto Light"/>
                <a:ea typeface="Roboto Light"/>
                <a:cs typeface="Roboto Light"/>
                <a:sym typeface="Roboto Light"/>
              </a:rPr>
              <a:t> este problema ?</a:t>
            </a:r>
            <a:endParaRPr sz="1800">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title"/>
          </p:nvPr>
        </p:nvSpPr>
        <p:spPr>
          <a:xfrm>
            <a:off x="311700" y="445025"/>
            <a:ext cx="8520600" cy="6132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r>
              <a:rPr lang="en-US" sz="3400">
                <a:latin typeface="Roboto Light"/>
                <a:ea typeface="Roboto Light"/>
                <a:cs typeface="Roboto Light"/>
                <a:sym typeface="Roboto Light"/>
              </a:rPr>
              <a:t>Como Conectar o LDR</a:t>
            </a:r>
            <a:endParaRPr sz="3400">
              <a:latin typeface="Roboto Light"/>
              <a:ea typeface="Roboto Light"/>
              <a:cs typeface="Roboto Light"/>
              <a:sym typeface="Roboto Light"/>
            </a:endParaRPr>
          </a:p>
        </p:txBody>
      </p:sp>
      <p:sp>
        <p:nvSpPr>
          <p:cNvPr id="427" name="Google Shape;427;p60"/>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60"/>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pic>
        <p:nvPicPr>
          <p:cNvPr id="429" name="Google Shape;429;p60"/>
          <p:cNvPicPr preferRelativeResize="0"/>
          <p:nvPr/>
        </p:nvPicPr>
        <p:blipFill>
          <a:blip r:embed="rId3">
            <a:alphaModFix/>
          </a:blip>
          <a:stretch>
            <a:fillRect/>
          </a:stretch>
        </p:blipFill>
        <p:spPr>
          <a:xfrm>
            <a:off x="2134688" y="1210638"/>
            <a:ext cx="4875269" cy="36518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1"/>
          <p:cNvSpPr txBox="1"/>
          <p:nvPr>
            <p:ph type="title"/>
          </p:nvPr>
        </p:nvSpPr>
        <p:spPr>
          <a:xfrm>
            <a:off x="311700" y="445025"/>
            <a:ext cx="8520600" cy="6132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r>
              <a:rPr lang="en-US"/>
              <a:t>Atividade 2</a:t>
            </a:r>
            <a:endParaRPr/>
          </a:p>
        </p:txBody>
      </p:sp>
      <p:sp>
        <p:nvSpPr>
          <p:cNvPr id="435" name="Google Shape;435;p61"/>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None/>
            </a:pPr>
            <a:fld id="{00000000-1234-1234-1234-123412341234}" type="slidenum">
              <a:rPr lang="en-US"/>
              <a:t>‹#›</a:t>
            </a:fld>
            <a:endParaRPr/>
          </a:p>
        </p:txBody>
      </p:sp>
      <p:sp>
        <p:nvSpPr>
          <p:cNvPr id="436" name="Google Shape;436;p61"/>
          <p:cNvSpPr txBox="1"/>
          <p:nvPr/>
        </p:nvSpPr>
        <p:spPr>
          <a:xfrm>
            <a:off x="4357650" y="1505875"/>
            <a:ext cx="4114800" cy="30108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lang="en-US" sz="1800">
                <a:latin typeface="Roboto Light"/>
                <a:ea typeface="Roboto Light"/>
                <a:cs typeface="Roboto Light"/>
                <a:sym typeface="Roboto Light"/>
              </a:rPr>
              <a:t>A </a:t>
            </a:r>
            <a:r>
              <a:rPr lang="en-US" sz="1800">
                <a:latin typeface="Roboto Light"/>
                <a:ea typeface="Roboto Light"/>
                <a:cs typeface="Roboto Light"/>
                <a:sym typeface="Roboto Light"/>
              </a:rPr>
              <a:t>companhia</a:t>
            </a:r>
            <a:r>
              <a:rPr lang="en-US" sz="1800">
                <a:latin typeface="Roboto Light"/>
                <a:ea typeface="Roboto Light"/>
                <a:cs typeface="Roboto Light"/>
                <a:sym typeface="Roboto Light"/>
              </a:rPr>
              <a:t> de carros da Voltsvagem quer fazer um sensor de ré para deficientes auditivos, o carro vai ter um display onde será mostrado visualmente por número de leds o quão perto a pessoa está de bater o carro. Eles te contrataram para fazer o circuito e a programação, como você vai proceder ?</a:t>
            </a:r>
            <a:endParaRPr sz="1800">
              <a:latin typeface="Roboto Light"/>
              <a:ea typeface="Roboto Light"/>
              <a:cs typeface="Roboto Light"/>
              <a:sym typeface="Roboto Light"/>
            </a:endParaRPr>
          </a:p>
        </p:txBody>
      </p:sp>
      <p:pic>
        <p:nvPicPr>
          <p:cNvPr id="437" name="Google Shape;437;p61"/>
          <p:cNvPicPr preferRelativeResize="0"/>
          <p:nvPr/>
        </p:nvPicPr>
        <p:blipFill>
          <a:blip r:embed="rId3">
            <a:alphaModFix/>
          </a:blip>
          <a:stretch>
            <a:fillRect/>
          </a:stretch>
        </p:blipFill>
        <p:spPr>
          <a:xfrm>
            <a:off x="491125" y="1230801"/>
            <a:ext cx="3560949" cy="3560949"/>
          </a:xfrm>
          <a:prstGeom prst="rect">
            <a:avLst/>
          </a:prstGeom>
          <a:noFill/>
          <a:ln>
            <a:noFill/>
          </a:ln>
        </p:spPr>
      </p:pic>
      <p:sp>
        <p:nvSpPr>
          <p:cNvPr id="438" name="Google Shape;438;p61"/>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 name="Shape 442"/>
        <p:cNvGrpSpPr/>
        <p:nvPr/>
      </p:nvGrpSpPr>
      <p:grpSpPr>
        <a:xfrm>
          <a:off x="0" y="0"/>
          <a:ext cx="0" cy="0"/>
          <a:chOff x="0" y="0"/>
          <a:chExt cx="0" cy="0"/>
        </a:xfrm>
      </p:grpSpPr>
      <p:sp>
        <p:nvSpPr>
          <p:cNvPr id="443" name="Google Shape;443;p62"/>
          <p:cNvSpPr txBox="1"/>
          <p:nvPr>
            <p:ph idx="1" type="body"/>
          </p:nvPr>
        </p:nvSpPr>
        <p:spPr>
          <a:xfrm>
            <a:off x="892919" y="3775666"/>
            <a:ext cx="7358100" cy="6915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700"/>
              <a:buNone/>
            </a:pPr>
            <a:r>
              <a:rPr lang="en-US">
                <a:latin typeface="Roboto Light"/>
                <a:ea typeface="Roboto Light"/>
                <a:cs typeface="Roboto Light"/>
                <a:sym typeface="Roboto Light"/>
              </a:rPr>
              <a:t>Alexandre Werner - alexandrewudesc@gmail.com</a:t>
            </a:r>
            <a:endParaRPr>
              <a:latin typeface="Roboto Light"/>
              <a:ea typeface="Roboto Light"/>
              <a:cs typeface="Roboto Light"/>
              <a:sym typeface="Roboto Light"/>
            </a:endParaRPr>
          </a:p>
        </p:txBody>
      </p:sp>
      <p:sp>
        <p:nvSpPr>
          <p:cNvPr id="444" name="Google Shape;444;p62"/>
          <p:cNvSpPr txBox="1"/>
          <p:nvPr>
            <p:ph idx="2" type="body"/>
          </p:nvPr>
        </p:nvSpPr>
        <p:spPr>
          <a:xfrm>
            <a:off x="10" y="2736449"/>
            <a:ext cx="9144000" cy="543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747474"/>
              </a:buClr>
              <a:buSzPts val="4000"/>
              <a:buFont typeface="Helvetica Neue"/>
              <a:buNone/>
            </a:pPr>
            <a:r>
              <a:rPr lang="en-US" sz="4100"/>
              <a:t> PERGUNTAS?</a:t>
            </a:r>
            <a:endParaRPr sz="4100"/>
          </a:p>
        </p:txBody>
      </p:sp>
      <p:pic>
        <p:nvPicPr>
          <p:cNvPr id="445" name="Google Shape;445;p62"/>
          <p:cNvPicPr preferRelativeResize="0"/>
          <p:nvPr/>
        </p:nvPicPr>
        <p:blipFill rotWithShape="1">
          <a:blip r:embed="rId3">
            <a:alphaModFix/>
          </a:blip>
          <a:srcRect b="32081" l="24064" r="23803" t="10477"/>
          <a:stretch/>
        </p:blipFill>
        <p:spPr>
          <a:xfrm>
            <a:off x="3524413" y="372400"/>
            <a:ext cx="2095124" cy="2308301"/>
          </a:xfrm>
          <a:prstGeom prst="rect">
            <a:avLst/>
          </a:prstGeom>
          <a:noFill/>
          <a:ln>
            <a:noFill/>
          </a:ln>
        </p:spPr>
      </p:pic>
      <p:sp>
        <p:nvSpPr>
          <p:cNvPr id="446" name="Google Shape;446;p62"/>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447" name="Google Shape;447;p62"/>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900"/>
              <a:buFont typeface="Helvetica Neue"/>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3"/>
          <p:cNvSpPr txBox="1"/>
          <p:nvPr>
            <p:ph idx="4294967295" type="subTitle"/>
          </p:nvPr>
        </p:nvSpPr>
        <p:spPr>
          <a:xfrm>
            <a:off x="165513" y="3998268"/>
            <a:ext cx="6670200" cy="733500"/>
          </a:xfrm>
          <a:prstGeom prst="rect">
            <a:avLst/>
          </a:pr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000000"/>
              </a:buClr>
              <a:buSzPts val="2700"/>
              <a:buFont typeface="Helvetica Neue"/>
              <a:buNone/>
            </a:pPr>
            <a:r>
              <a:rPr b="1" i="0" lang="en-US" sz="2700" u="none" cap="none" strike="noStrike">
                <a:solidFill>
                  <a:srgbClr val="000000"/>
                </a:solidFill>
                <a:latin typeface="Merriweather Sans"/>
                <a:ea typeface="Merriweather Sans"/>
                <a:cs typeface="Merriweather Sans"/>
                <a:sym typeface="Merriweather Sans"/>
              </a:rPr>
              <a:t>COLMEIA</a:t>
            </a:r>
            <a:r>
              <a:rPr b="0" i="0" lang="en-US" sz="2700" u="none" cap="none" strike="noStrike">
                <a:solidFill>
                  <a:srgbClr val="747474"/>
                </a:solidFill>
                <a:latin typeface="Helvetica Neue Light"/>
                <a:ea typeface="Helvetica Neue Light"/>
                <a:cs typeface="Helvetica Neue Light"/>
                <a:sym typeface="Helvetica Neue Light"/>
              </a:rPr>
              <a:t> - Grupo de extensão em software e hardware livr</a:t>
            </a:r>
            <a:r>
              <a:rPr lang="en-US" sz="2700"/>
              <a:t>e</a:t>
            </a:r>
            <a:endParaRPr/>
          </a:p>
        </p:txBody>
      </p:sp>
      <p:pic>
        <p:nvPicPr>
          <p:cNvPr descr="Galería de imágenes" id="453" name="Google Shape;453;p63"/>
          <p:cNvPicPr preferRelativeResize="0"/>
          <p:nvPr/>
        </p:nvPicPr>
        <p:blipFill rotWithShape="1">
          <a:blip r:embed="rId3">
            <a:alphaModFix/>
          </a:blip>
          <a:srcRect b="3609" l="2244" r="2253" t="3609"/>
          <a:stretch/>
        </p:blipFill>
        <p:spPr>
          <a:xfrm>
            <a:off x="0" y="-105508"/>
            <a:ext cx="9144000" cy="3747632"/>
          </a:xfrm>
          <a:prstGeom prst="rect">
            <a:avLst/>
          </a:prstGeom>
          <a:noFill/>
          <a:ln>
            <a:noFill/>
          </a:ln>
        </p:spPr>
      </p:pic>
      <p:pic>
        <p:nvPicPr>
          <p:cNvPr descr="Galería de imágenes" id="454" name="Google Shape;454;p63"/>
          <p:cNvPicPr preferRelativeResize="0"/>
          <p:nvPr/>
        </p:nvPicPr>
        <p:blipFill rotWithShape="1">
          <a:blip r:embed="rId4">
            <a:alphaModFix/>
          </a:blip>
          <a:srcRect b="8455" l="0" r="0" t="2631"/>
          <a:stretch/>
        </p:blipFill>
        <p:spPr>
          <a:xfrm>
            <a:off x="7745013" y="3778588"/>
            <a:ext cx="1291477" cy="1172872"/>
          </a:xfrm>
          <a:prstGeom prst="rect">
            <a:avLst/>
          </a:prstGeom>
          <a:noFill/>
          <a:ln>
            <a:noFill/>
          </a:ln>
        </p:spPr>
      </p:pic>
      <p:pic>
        <p:nvPicPr>
          <p:cNvPr id="455" name="Google Shape;455;p63"/>
          <p:cNvPicPr preferRelativeResize="0"/>
          <p:nvPr/>
        </p:nvPicPr>
        <p:blipFill>
          <a:blip r:embed="rId5">
            <a:alphaModFix/>
          </a:blip>
          <a:stretch>
            <a:fillRect/>
          </a:stretch>
        </p:blipFill>
        <p:spPr>
          <a:xfrm>
            <a:off x="6263912" y="3723688"/>
            <a:ext cx="1196026" cy="1282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175" name="Google Shape;175;p32"/>
          <p:cNvSpPr txBox="1"/>
          <p:nvPr/>
        </p:nvSpPr>
        <p:spPr>
          <a:xfrm>
            <a:off x="3653375" y="1376188"/>
            <a:ext cx="4613700" cy="30990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Alguém teve algum problema na instalação ou utilização da IDE do Arduino?</a:t>
            </a:r>
            <a:endParaRPr sz="1800">
              <a:latin typeface="Roboto Light"/>
              <a:ea typeface="Roboto Light"/>
              <a:cs typeface="Roboto Light"/>
              <a:sym typeface="Roboto Light"/>
            </a:endParaRPr>
          </a:p>
        </p:txBody>
      </p:sp>
      <p:sp>
        <p:nvSpPr>
          <p:cNvPr id="176" name="Google Shape;176;p32"/>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177" name="Google Shape;177;p32"/>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latin typeface="Roboto Light"/>
                <a:ea typeface="Roboto Light"/>
                <a:cs typeface="Roboto Light"/>
                <a:sym typeface="Roboto Light"/>
              </a:rPr>
              <a:t>Resolução de problemas</a:t>
            </a:r>
            <a:endParaRPr sz="3400">
              <a:latin typeface="Roboto Light"/>
              <a:ea typeface="Roboto Light"/>
              <a:cs typeface="Roboto Light"/>
              <a:sym typeface="Roboto Light"/>
            </a:endParaRPr>
          </a:p>
        </p:txBody>
      </p:sp>
      <p:pic>
        <p:nvPicPr>
          <p:cNvPr id="178" name="Google Shape;178;p32"/>
          <p:cNvPicPr preferRelativeResize="0"/>
          <p:nvPr/>
        </p:nvPicPr>
        <p:blipFill>
          <a:blip r:embed="rId3">
            <a:alphaModFix/>
          </a:blip>
          <a:stretch>
            <a:fillRect/>
          </a:stretch>
        </p:blipFill>
        <p:spPr>
          <a:xfrm>
            <a:off x="304800" y="1251413"/>
            <a:ext cx="3348575" cy="3348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33"/>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184" name="Google Shape;184;p33"/>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900"/>
              <a:buFont typeface="Helvetica Neue"/>
              <a:buNone/>
            </a:pPr>
            <a:fld id="{00000000-1234-1234-1234-123412341234}" type="slidenum">
              <a:rPr lang="en-US"/>
              <a:t>‹#›</a:t>
            </a:fld>
            <a:endParaRPr/>
          </a:p>
        </p:txBody>
      </p:sp>
      <p:sp>
        <p:nvSpPr>
          <p:cNvPr id="185" name="Google Shape;185;p33"/>
          <p:cNvSpPr txBox="1"/>
          <p:nvPr/>
        </p:nvSpPr>
        <p:spPr>
          <a:xfrm>
            <a:off x="569850" y="2352300"/>
            <a:ext cx="8004300" cy="4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400">
                <a:solidFill>
                  <a:schemeClr val="dk1"/>
                </a:solidFill>
                <a:latin typeface="Roboto Light"/>
                <a:ea typeface="Roboto Light"/>
                <a:cs typeface="Roboto Light"/>
                <a:sym typeface="Roboto Light"/>
              </a:rPr>
              <a:t>Agora vamos para a aula</a:t>
            </a:r>
            <a:endParaRPr sz="34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nvSpPr>
        <p:spPr>
          <a:xfrm>
            <a:off x="325" y="5014913"/>
            <a:ext cx="9144000" cy="1284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192" name="Google Shape;192;p34"/>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1000"/>
              <a:buFont typeface="Helvetica Neue"/>
              <a:buNone/>
            </a:pPr>
            <a:fld id="{00000000-1234-1234-1234-123412341234}" type="slidenum">
              <a:rPr lang="en-US"/>
              <a:t>‹#›</a:t>
            </a:fld>
            <a:endParaRPr/>
          </a:p>
        </p:txBody>
      </p:sp>
      <p:sp>
        <p:nvSpPr>
          <p:cNvPr id="193" name="Google Shape;193;p34"/>
          <p:cNvSpPr txBox="1"/>
          <p:nvPr/>
        </p:nvSpPr>
        <p:spPr>
          <a:xfrm>
            <a:off x="593275" y="397575"/>
            <a:ext cx="80328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400">
                <a:latin typeface="Roboto Light"/>
                <a:ea typeface="Roboto Light"/>
                <a:cs typeface="Roboto Light"/>
                <a:sym typeface="Roboto Light"/>
              </a:rPr>
              <a:t>Sensores</a:t>
            </a:r>
            <a:endParaRPr sz="3400">
              <a:latin typeface="Roboto Light"/>
              <a:ea typeface="Roboto Light"/>
              <a:cs typeface="Roboto Light"/>
              <a:sym typeface="Roboto Light"/>
            </a:endParaRPr>
          </a:p>
        </p:txBody>
      </p:sp>
      <p:sp>
        <p:nvSpPr>
          <p:cNvPr id="194" name="Google Shape;194;p34"/>
          <p:cNvSpPr txBox="1"/>
          <p:nvPr/>
        </p:nvSpPr>
        <p:spPr>
          <a:xfrm>
            <a:off x="0" y="1241425"/>
            <a:ext cx="5207100" cy="36099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Uma parte fundamental da eletrônica são os sensores. A partir da medição de informações como temperatura, </a:t>
            </a:r>
            <a:r>
              <a:rPr lang="en-US" sz="1800">
                <a:latin typeface="Roboto Light"/>
                <a:ea typeface="Roboto Light"/>
                <a:cs typeface="Roboto Light"/>
                <a:sym typeface="Roboto Light"/>
              </a:rPr>
              <a:t>umidade</a:t>
            </a:r>
            <a:r>
              <a:rPr lang="en-US" sz="1800">
                <a:latin typeface="Roboto Light"/>
                <a:ea typeface="Roboto Light"/>
                <a:cs typeface="Roboto Light"/>
                <a:sym typeface="Roboto Light"/>
              </a:rPr>
              <a:t>, pressão, etc, é possível tomar ações  com o arduino.</a:t>
            </a:r>
            <a:endParaRPr sz="18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Pode-se dizer que os sensores são os “sentidos” das máquinas.</a:t>
            </a:r>
            <a:endParaRPr sz="18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Vale também citar que existem sensores que utilizam tanto as portas analógicas quanto as digitais.</a:t>
            </a:r>
            <a:endParaRPr sz="1800">
              <a:latin typeface="Roboto Light"/>
              <a:ea typeface="Roboto Light"/>
              <a:cs typeface="Roboto Light"/>
              <a:sym typeface="Roboto Light"/>
            </a:endParaRPr>
          </a:p>
        </p:txBody>
      </p:sp>
      <p:pic>
        <p:nvPicPr>
          <p:cNvPr id="195" name="Google Shape;195;p34"/>
          <p:cNvPicPr preferRelativeResize="0"/>
          <p:nvPr/>
        </p:nvPicPr>
        <p:blipFill>
          <a:blip r:embed="rId3">
            <a:alphaModFix/>
          </a:blip>
          <a:stretch>
            <a:fillRect/>
          </a:stretch>
        </p:blipFill>
        <p:spPr>
          <a:xfrm>
            <a:off x="4973850" y="1900525"/>
            <a:ext cx="3969525" cy="229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6132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r>
              <a:rPr lang="en-US"/>
              <a:t>Sensor de luz LDR</a:t>
            </a:r>
            <a:endParaRPr/>
          </a:p>
        </p:txBody>
      </p:sp>
      <p:sp>
        <p:nvSpPr>
          <p:cNvPr id="201" name="Google Shape;201;p35"/>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35"/>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203" name="Google Shape;203;p35"/>
          <p:cNvSpPr txBox="1"/>
          <p:nvPr/>
        </p:nvSpPr>
        <p:spPr>
          <a:xfrm>
            <a:off x="3653375" y="1058225"/>
            <a:ext cx="4977600" cy="3664800"/>
          </a:xfrm>
          <a:prstGeom prst="rect">
            <a:avLst/>
          </a:prstGeom>
          <a:noFill/>
          <a:ln>
            <a:noFill/>
          </a:ln>
        </p:spPr>
        <p:txBody>
          <a:bodyPr anchorCtr="0" anchor="ctr" bIns="500075" lIns="500075" spcFirstLastPara="1" rIns="500075" wrap="square" tIns="500075">
            <a:noAutofit/>
          </a:bodyPr>
          <a:lstStyle/>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O sensor LDR atua como se fosse um resistor, mais especificamente, é um resistor cuja resistência varia conforme a intensidade da luz (</a:t>
            </a:r>
            <a:r>
              <a:rPr lang="en-US" sz="1800">
                <a:latin typeface="Roboto Light"/>
                <a:ea typeface="Roboto Light"/>
                <a:cs typeface="Roboto Light"/>
                <a:sym typeface="Roboto Light"/>
              </a:rPr>
              <a:t>luminosidade</a:t>
            </a:r>
            <a:r>
              <a:rPr lang="en-US" sz="1800">
                <a:latin typeface="Roboto Light"/>
                <a:ea typeface="Roboto Light"/>
                <a:cs typeface="Roboto Light"/>
                <a:sym typeface="Roboto Light"/>
              </a:rPr>
              <a:t>) que incide sobre ele.</a:t>
            </a:r>
            <a:endParaRPr sz="1800">
              <a:latin typeface="Roboto Light"/>
              <a:ea typeface="Roboto Light"/>
              <a:cs typeface="Roboto Light"/>
              <a:sym typeface="Roboto Light"/>
            </a:endParaRPr>
          </a:p>
          <a:p>
            <a:pPr indent="0" lvl="0" marL="0" rtl="0" algn="just">
              <a:lnSpc>
                <a:spcPct val="121428"/>
              </a:lnSpc>
              <a:spcBef>
                <a:spcPts val="1300"/>
              </a:spcBef>
              <a:spcAft>
                <a:spcPts val="0"/>
              </a:spcAft>
              <a:buNone/>
            </a:pPr>
            <a:r>
              <a:rPr lang="en-US" sz="1800">
                <a:latin typeface="Roboto Light"/>
                <a:ea typeface="Roboto Light"/>
                <a:cs typeface="Roboto Light"/>
                <a:sym typeface="Roboto Light"/>
              </a:rPr>
              <a:t>O modelo </a:t>
            </a:r>
            <a:r>
              <a:rPr lang="en-US" sz="1800">
                <a:latin typeface="Roboto Light"/>
                <a:ea typeface="Roboto Light"/>
                <a:cs typeface="Roboto Light"/>
                <a:sym typeface="Roboto Light"/>
              </a:rPr>
              <a:t>utilizado</a:t>
            </a:r>
            <a:r>
              <a:rPr lang="en-US" sz="1800">
                <a:latin typeface="Roboto Light"/>
                <a:ea typeface="Roboto Light"/>
                <a:cs typeface="Roboto Light"/>
                <a:sym typeface="Roboto Light"/>
              </a:rPr>
              <a:t> de LDR funciona da seguinte forma: quando a</a:t>
            </a:r>
            <a:r>
              <a:rPr lang="en-US" sz="1800">
                <a:latin typeface="Roboto Light"/>
                <a:ea typeface="Roboto Light"/>
                <a:cs typeface="Roboto Light"/>
                <a:sym typeface="Roboto Light"/>
              </a:rPr>
              <a:t> luminosidade </a:t>
            </a:r>
            <a:r>
              <a:rPr lang="en-US" sz="1800">
                <a:latin typeface="Roboto Light"/>
                <a:ea typeface="Roboto Light"/>
                <a:cs typeface="Roboto Light"/>
                <a:sym typeface="Roboto Light"/>
              </a:rPr>
              <a:t>da luz aumenta, a sua resistência diminui.</a:t>
            </a:r>
            <a:endParaRPr sz="1800">
              <a:latin typeface="Roboto Light"/>
              <a:ea typeface="Roboto Light"/>
              <a:cs typeface="Roboto Light"/>
              <a:sym typeface="Roboto Light"/>
            </a:endParaRPr>
          </a:p>
        </p:txBody>
      </p:sp>
      <p:pic>
        <p:nvPicPr>
          <p:cNvPr id="204" name="Google Shape;204;p35"/>
          <p:cNvPicPr preferRelativeResize="0"/>
          <p:nvPr/>
        </p:nvPicPr>
        <p:blipFill>
          <a:blip r:embed="rId3">
            <a:alphaModFix/>
          </a:blip>
          <a:stretch>
            <a:fillRect/>
          </a:stretch>
        </p:blipFill>
        <p:spPr>
          <a:xfrm flipH="1">
            <a:off x="-136125" y="1307588"/>
            <a:ext cx="4143126" cy="345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6132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r>
              <a:rPr lang="en-US"/>
              <a:t>Sensor </a:t>
            </a:r>
            <a:r>
              <a:rPr lang="en-US"/>
              <a:t>Ultrassônico</a:t>
            </a:r>
            <a:endParaRPr/>
          </a:p>
        </p:txBody>
      </p:sp>
      <p:sp>
        <p:nvSpPr>
          <p:cNvPr id="210" name="Google Shape;210;p36"/>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36"/>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212" name="Google Shape;212;p36"/>
          <p:cNvSpPr txBox="1"/>
          <p:nvPr/>
        </p:nvSpPr>
        <p:spPr>
          <a:xfrm>
            <a:off x="125450" y="1158350"/>
            <a:ext cx="5081400" cy="3771900"/>
          </a:xfrm>
          <a:prstGeom prst="rect">
            <a:avLst/>
          </a:prstGeom>
          <a:noFill/>
          <a:ln>
            <a:noFill/>
          </a:ln>
        </p:spPr>
        <p:txBody>
          <a:bodyPr anchorCtr="0" anchor="ctr" bIns="500075" lIns="500075" spcFirstLastPara="1" rIns="500075" wrap="square" tIns="500075">
            <a:noAutofit/>
          </a:bodyPr>
          <a:lstStyle/>
          <a:p>
            <a:pPr indent="457200" lvl="0" marL="0" rtl="0" algn="just">
              <a:lnSpc>
                <a:spcPct val="121428"/>
              </a:lnSpc>
              <a:spcBef>
                <a:spcPts val="1300"/>
              </a:spcBef>
              <a:spcAft>
                <a:spcPts val="0"/>
              </a:spcAft>
              <a:buNone/>
            </a:pPr>
            <a:r>
              <a:rPr lang="en-US" sz="1800">
                <a:latin typeface="Roboto Light"/>
                <a:ea typeface="Roboto Light"/>
                <a:cs typeface="Roboto Light"/>
                <a:sym typeface="Roboto Light"/>
              </a:rPr>
              <a:t>O sensor emite uma onda sonora </a:t>
            </a:r>
            <a:r>
              <a:rPr lang="en-US" sz="1800">
                <a:latin typeface="Roboto Light"/>
                <a:ea typeface="Roboto Light"/>
                <a:cs typeface="Roboto Light"/>
                <a:sym typeface="Roboto Light"/>
              </a:rPr>
              <a:t>ultrassônica</a:t>
            </a:r>
            <a:r>
              <a:rPr lang="en-US" sz="1800">
                <a:latin typeface="Roboto Light"/>
                <a:ea typeface="Roboto Light"/>
                <a:cs typeface="Roboto Light"/>
                <a:sym typeface="Roboto Light"/>
              </a:rPr>
              <a:t> e calcula o intervalo de tempo entre a emissão do sinal ultrassônico pelo emissor e o retorno do sinal refletido pelo objeto. </a:t>
            </a:r>
            <a:endParaRPr sz="1800">
              <a:latin typeface="Roboto Light"/>
              <a:ea typeface="Roboto Light"/>
              <a:cs typeface="Roboto Light"/>
              <a:sym typeface="Roboto Light"/>
            </a:endParaRPr>
          </a:p>
          <a:p>
            <a:pPr indent="457200" lvl="0" marL="0" rtl="0" algn="just">
              <a:lnSpc>
                <a:spcPct val="121428"/>
              </a:lnSpc>
              <a:spcBef>
                <a:spcPts val="1300"/>
              </a:spcBef>
              <a:spcAft>
                <a:spcPts val="0"/>
              </a:spcAft>
              <a:buNone/>
            </a:pPr>
            <a:r>
              <a:rPr lang="en-US" sz="1800">
                <a:latin typeface="Roboto Light"/>
                <a:ea typeface="Roboto Light"/>
                <a:cs typeface="Roboto Light"/>
                <a:sym typeface="Roboto Light"/>
              </a:rPr>
              <a:t>Como a velocidade do som é conhecida, pode-se, então, calcular a distância do objeto a partir desse intervalo de tempo.</a:t>
            </a:r>
            <a:endParaRPr sz="1800">
              <a:latin typeface="Roboto Light"/>
              <a:ea typeface="Roboto Light"/>
              <a:cs typeface="Roboto Light"/>
              <a:sym typeface="Roboto Light"/>
            </a:endParaRPr>
          </a:p>
        </p:txBody>
      </p:sp>
      <p:pic>
        <p:nvPicPr>
          <p:cNvPr id="213" name="Google Shape;213;p36"/>
          <p:cNvPicPr preferRelativeResize="0"/>
          <p:nvPr/>
        </p:nvPicPr>
        <p:blipFill>
          <a:blip r:embed="rId3">
            <a:alphaModFix/>
          </a:blip>
          <a:stretch>
            <a:fillRect/>
          </a:stretch>
        </p:blipFill>
        <p:spPr>
          <a:xfrm>
            <a:off x="4890750" y="1147938"/>
            <a:ext cx="3771900" cy="377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37"/>
          <p:cNvSpPr txBox="1"/>
          <p:nvPr/>
        </p:nvSpPr>
        <p:spPr>
          <a:xfrm>
            <a:off x="0" y="5009550"/>
            <a:ext cx="9144000" cy="133800"/>
          </a:xfrm>
          <a:prstGeom prst="rect">
            <a:avLst/>
          </a:prstGeom>
          <a:solidFill>
            <a:srgbClr val="FDD52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Light"/>
              <a:ea typeface="Merriweather Sans Light"/>
              <a:cs typeface="Merriweather Sans Light"/>
              <a:sym typeface="Merriweather Sans Light"/>
            </a:endParaRPr>
          </a:p>
        </p:txBody>
      </p:sp>
      <p:sp>
        <p:nvSpPr>
          <p:cNvPr id="219" name="Google Shape;219;p37"/>
          <p:cNvSpPr txBox="1"/>
          <p:nvPr>
            <p:ph idx="12" type="sldNum"/>
          </p:nvPr>
        </p:nvSpPr>
        <p:spPr>
          <a:xfrm>
            <a:off x="8626078" y="4851445"/>
            <a:ext cx="219300" cy="158100"/>
          </a:xfrm>
          <a:prstGeom prst="rect">
            <a:avLst/>
          </a:prstGeom>
        </p:spPr>
        <p:txBody>
          <a:bodyPr anchorCtr="0" anchor="b" bIns="32750" lIns="32750" spcFirstLastPara="1" rIns="32750" wrap="square" tIns="32750">
            <a:noAutofit/>
          </a:bodyPr>
          <a:lstStyle/>
          <a:p>
            <a:pPr indent="0" lvl="0" marL="0" rtl="0" algn="r">
              <a:spcBef>
                <a:spcPts val="0"/>
              </a:spcBef>
              <a:spcAft>
                <a:spcPts val="0"/>
              </a:spcAft>
              <a:buClr>
                <a:srgbClr val="000000"/>
              </a:buClr>
              <a:buSzPts val="900"/>
              <a:buFont typeface="Helvetica Neue"/>
              <a:buNone/>
            </a:pPr>
            <a:fld id="{00000000-1234-1234-1234-123412341234}" type="slidenum">
              <a:rPr lang="en-US"/>
              <a:t>‹#›</a:t>
            </a:fld>
            <a:endParaRPr/>
          </a:p>
        </p:txBody>
      </p:sp>
      <p:sp>
        <p:nvSpPr>
          <p:cNvPr id="220" name="Google Shape;220;p37"/>
          <p:cNvSpPr txBox="1"/>
          <p:nvPr/>
        </p:nvSpPr>
        <p:spPr>
          <a:xfrm>
            <a:off x="569850" y="2352300"/>
            <a:ext cx="8004300" cy="4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400">
                <a:solidFill>
                  <a:schemeClr val="dk1"/>
                </a:solidFill>
                <a:latin typeface="Roboto Light"/>
                <a:ea typeface="Roboto Light"/>
                <a:cs typeface="Roboto Light"/>
                <a:sym typeface="Roboto Light"/>
              </a:rPr>
              <a:t>Alguma dúvida?</a:t>
            </a:r>
            <a:endParaRPr sz="34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